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8"/>
  </p:notesMasterIdLst>
  <p:sldIdLst>
    <p:sldId id="256" r:id="rId2"/>
    <p:sldId id="277" r:id="rId3"/>
    <p:sldId id="262" r:id="rId4"/>
    <p:sldId id="279" r:id="rId5"/>
    <p:sldId id="258" r:id="rId6"/>
    <p:sldId id="263" r:id="rId7"/>
    <p:sldId id="266" r:id="rId8"/>
    <p:sldId id="270" r:id="rId9"/>
    <p:sldId id="283" r:id="rId10"/>
    <p:sldId id="271" r:id="rId11"/>
    <p:sldId id="273" r:id="rId12"/>
    <p:sldId id="282" r:id="rId13"/>
    <p:sldId id="281" r:id="rId14"/>
    <p:sldId id="276" r:id="rId15"/>
    <p:sldId id="275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3" autoAdjust="0"/>
    <p:restoredTop sz="78512" autoAdjust="0"/>
  </p:normalViewPr>
  <p:slideViewPr>
    <p:cSldViewPr snapToGrid="0" snapToObjects="1">
      <p:cViewPr varScale="1">
        <p:scale>
          <a:sx n="62" d="100"/>
          <a:sy n="62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64450-95BC-4B37-BF0B-76DD9B003964}" type="doc">
      <dgm:prSet loTypeId="urn:microsoft.com/office/officeart/2005/8/layout/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99C7A90-C45C-4B71-B2A7-DE4D410365F5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… is to understand what it is</a:t>
          </a:r>
          <a:endParaRPr lang="en-US" dirty="0"/>
        </a:p>
      </dgm:t>
    </dgm:pt>
    <dgm:pt modelId="{156962AC-FAF6-44E1-96EC-D7672CA8FF75}" type="parTrans" cxnId="{47123892-82A4-4FAC-A795-19E6584CAB67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B1D2652-F31B-4BF1-BC56-F8B793D5F7AB}" type="sibTrans" cxnId="{47123892-82A4-4FAC-A795-19E6584CAB67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45AF5BBF-16A2-4883-A284-24E43583A07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Ability of a system to handle or be enlarged to handle growing amounts of work gracefully</a:t>
          </a:r>
          <a:endParaRPr lang="en-US" dirty="0"/>
        </a:p>
      </dgm:t>
    </dgm:pt>
    <dgm:pt modelId="{E591E232-F4D5-4EA3-A0F9-AA7498D60B2B}" type="parTrans" cxnId="{20BD9D72-BF47-4CF3-A621-153582115E7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9D2F4B3-93BE-4B12-9634-26AC0A2C9ED1}" type="sibTrans" cxnId="{20BD9D72-BF47-4CF3-A621-153582115E7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6795AF9-5A6E-4AD6-96C8-00ECE6AC25E2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… is to keep principles simple</a:t>
          </a:r>
          <a:endParaRPr lang="en-US" dirty="0" smtClean="0"/>
        </a:p>
      </dgm:t>
    </dgm:pt>
    <dgm:pt modelId="{F54FF1AC-E5E6-411A-A758-8D05EC527C1A}" type="parTrans" cxnId="{4B24EC7C-06AB-41CB-AA47-52984C21173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6F65372-453E-4923-8B17-D2C666A64246}" type="sibTrans" cxnId="{4B24EC7C-06AB-41CB-AA47-52984C21173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EDAA32A1-BB90-4F38-B34C-2BF0A129A34D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“How scalable do you want it?” (Do you have the NFRs?)</a:t>
          </a:r>
        </a:p>
      </dgm:t>
    </dgm:pt>
    <dgm:pt modelId="{B12AE220-3A10-436D-B0A3-C58C064B735C}" type="parTrans" cxnId="{830DA6A4-B862-4451-9597-5507E9CCDB9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0DA58A7-3E36-4FC9-BB33-DD61C53E51F0}" type="sibTrans" cxnId="{830DA6A4-B862-4451-9597-5507E9CCDB9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0409F57-BF2A-48B0-85F0-E071431C8D3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… is to exploit system characteristics</a:t>
          </a:r>
        </a:p>
      </dgm:t>
    </dgm:pt>
    <dgm:pt modelId="{E57812CD-793C-4983-A0AF-21A784BABE36}" type="parTrans" cxnId="{2573192D-6CBB-4986-BE07-4D91011F368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4BE1B6C6-FEA0-4CAE-BE90-80C2FA4F2A61}" type="sibTrans" cxnId="{2573192D-6CBB-4986-BE07-4D91011F368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01E8791-B302-4A54-A0AE-BE70FFB1F122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If my look-to-book ratio is 90:10, can I scale differently?</a:t>
          </a:r>
        </a:p>
      </dgm:t>
    </dgm:pt>
    <dgm:pt modelId="{2CC1D819-CF08-43DF-8919-8DA2DCA0D549}" type="parTrans" cxnId="{AD9FFC5E-9AF0-4C89-B373-564230BD40B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DC07D16-1F82-4AA4-B132-6F4C6CE9748F}" type="sibTrans" cxnId="{AD9FFC5E-9AF0-4C89-B373-564230BD40B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E978BA8E-AD88-416B-A3CF-E1F66183C4E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Do I always need to depend on the scalability of my partners?</a:t>
          </a:r>
        </a:p>
      </dgm:t>
    </dgm:pt>
    <dgm:pt modelId="{A9067929-EC37-482F-8CC8-5EF5A8CCCB78}" type="parTrans" cxnId="{4AFF5A7B-6E21-4642-9044-14352DA997B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5A8C0AAF-AB6E-41FF-852C-1CDD8BC7917B}" type="sibTrans" cxnId="{4AFF5A7B-6E21-4642-9044-14352DA997B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CCF5752-AA7D-4167-A144-F84644C7DA88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Do all of my subsystems need to scale equally?</a:t>
          </a:r>
        </a:p>
      </dgm:t>
    </dgm:pt>
    <dgm:pt modelId="{409C4503-0CDB-4B39-9341-ADCF9E5965D2}" type="parTrans" cxnId="{AD261C0C-1603-40A1-96BA-AAF942B80280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B87F60B-06DB-441A-AFF1-0826C8C8732D}" type="sibTrans" cxnId="{AD261C0C-1603-40A1-96BA-AAF942B80280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FE0A5E4-9D4F-43F8-A598-D132384F2CA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If my load is seasonal, should I be safe and overprovision?</a:t>
          </a:r>
        </a:p>
      </dgm:t>
    </dgm:pt>
    <dgm:pt modelId="{D7389CB9-AF27-4A58-8C72-49AAB9816637}" type="parTrans" cxnId="{1B794685-2E48-4545-A7DD-3B1A66C9B8A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96BBC73-6459-4F4E-B5DA-3049DB6B3996}" type="sibTrans" cxnId="{1B794685-2E48-4545-A7DD-3B1A66C9B8A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9AF161B-D773-435F-B23A-1BB6AEF8014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Identify bottlenecks, and mitigate</a:t>
          </a:r>
        </a:p>
      </dgm:t>
    </dgm:pt>
    <dgm:pt modelId="{E598D017-50CA-40DF-BD54-43DFA0264247}" type="parTrans" cxnId="{8009F62F-6F03-4351-BA17-96D5792A3AD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46E3C78-E707-4FB3-B15D-542658B0DDDA}" type="sibTrans" cxnId="{8009F62F-6F03-4351-BA17-96D5792A3AD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EBA5E07-8AB0-4507-A92C-96423EF6F880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Identify load sources, and minimize</a:t>
          </a:r>
          <a:endParaRPr lang="en-US" dirty="0"/>
        </a:p>
      </dgm:t>
    </dgm:pt>
    <dgm:pt modelId="{0C5837F3-B6C5-4F96-8D30-EBEF1B6EE8FD}" type="parTrans" cxnId="{D6B8AA75-2D91-4D1C-B560-13D5C633970E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000BC94A-A8E6-444D-9CFE-F43D5DA1EBA3}" type="sibTrans" cxnId="{D6B8AA75-2D91-4D1C-B560-13D5C633970E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8140B32-2D16-455A-86D0-0AFF9C17B24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… </a:t>
          </a:r>
          <a:r>
            <a:rPr lang="en-US" dirty="0" smtClean="0"/>
            <a:t>is to understand what’s expected</a:t>
          </a:r>
          <a:endParaRPr lang="en-US"/>
        </a:p>
      </dgm:t>
    </dgm:pt>
    <dgm:pt modelId="{8279AE39-1EAC-42D4-8DD9-1BB86DFA1412}" type="parTrans" cxnId="{777BE6DC-1F0B-44C4-AD43-D604998F61B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1254E01-4F9A-4C09-9F34-90573176D759}" type="sibTrans" cxnId="{777BE6DC-1F0B-44C4-AD43-D604998F61B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A659C37-3C19-492B-AEF3-275412ED4A81}" type="pres">
      <dgm:prSet presAssocID="{FB964450-95BC-4B37-BF0B-76DD9B0039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2EBF33-8D62-4C0F-8AA7-57DFB68D7144}" type="pres">
      <dgm:prSet presAssocID="{F99C7A90-C45C-4B71-B2A7-DE4D410365F5}" presName="parentLin" presStyleCnt="0"/>
      <dgm:spPr/>
      <dgm:t>
        <a:bodyPr/>
        <a:lstStyle/>
        <a:p>
          <a:endParaRPr lang="en-US"/>
        </a:p>
      </dgm:t>
    </dgm:pt>
    <dgm:pt modelId="{2F5975BF-989B-40BC-9AEB-10A8E90888F5}" type="pres">
      <dgm:prSet presAssocID="{F99C7A90-C45C-4B71-B2A7-DE4D410365F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41B14A9-C1EF-437C-A098-1A984F526314}" type="pres">
      <dgm:prSet presAssocID="{F99C7A90-C45C-4B71-B2A7-DE4D410365F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0A9A6-13D9-4E3A-B11B-61405EA97712}" type="pres">
      <dgm:prSet presAssocID="{F99C7A90-C45C-4B71-B2A7-DE4D410365F5}" presName="negativeSpace" presStyleCnt="0"/>
      <dgm:spPr/>
      <dgm:t>
        <a:bodyPr/>
        <a:lstStyle/>
        <a:p>
          <a:endParaRPr lang="en-US"/>
        </a:p>
      </dgm:t>
    </dgm:pt>
    <dgm:pt modelId="{5AFEB6A8-EC78-4763-AAD0-A55951D5A480}" type="pres">
      <dgm:prSet presAssocID="{F99C7A90-C45C-4B71-B2A7-DE4D410365F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9F35D-798F-4792-8DB6-D4BA3783823B}" type="pres">
      <dgm:prSet presAssocID="{3B1D2652-F31B-4BF1-BC56-F8B793D5F7AB}" presName="spaceBetweenRectangles" presStyleCnt="0"/>
      <dgm:spPr/>
      <dgm:t>
        <a:bodyPr/>
        <a:lstStyle/>
        <a:p>
          <a:endParaRPr lang="en-US"/>
        </a:p>
      </dgm:t>
    </dgm:pt>
    <dgm:pt modelId="{79F7AC96-1236-45E5-97CA-1E9E28CC93C6}" type="pres">
      <dgm:prSet presAssocID="{D6795AF9-5A6E-4AD6-96C8-00ECE6AC25E2}" presName="parentLin" presStyleCnt="0"/>
      <dgm:spPr/>
      <dgm:t>
        <a:bodyPr/>
        <a:lstStyle/>
        <a:p>
          <a:endParaRPr lang="en-US"/>
        </a:p>
      </dgm:t>
    </dgm:pt>
    <dgm:pt modelId="{B5C31612-B997-4359-A2B5-EA673635EC46}" type="pres">
      <dgm:prSet presAssocID="{D6795AF9-5A6E-4AD6-96C8-00ECE6AC25E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ADAE504-46BA-4F9E-95A9-2B256B67351E}" type="pres">
      <dgm:prSet presAssocID="{D6795AF9-5A6E-4AD6-96C8-00ECE6AC25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DFF7B-36C0-4224-9610-1AD6D69E2306}" type="pres">
      <dgm:prSet presAssocID="{D6795AF9-5A6E-4AD6-96C8-00ECE6AC25E2}" presName="negativeSpace" presStyleCnt="0"/>
      <dgm:spPr/>
      <dgm:t>
        <a:bodyPr/>
        <a:lstStyle/>
        <a:p>
          <a:endParaRPr lang="en-US"/>
        </a:p>
      </dgm:t>
    </dgm:pt>
    <dgm:pt modelId="{2DCDD1B1-95A0-4149-864D-A4E9EC6FF3E2}" type="pres">
      <dgm:prSet presAssocID="{D6795AF9-5A6E-4AD6-96C8-00ECE6AC25E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2F2F9-92F0-4769-BEC9-5F403446DCE9}" type="pres">
      <dgm:prSet presAssocID="{C6F65372-453E-4923-8B17-D2C666A64246}" presName="spaceBetweenRectangles" presStyleCnt="0"/>
      <dgm:spPr/>
      <dgm:t>
        <a:bodyPr/>
        <a:lstStyle/>
        <a:p>
          <a:endParaRPr lang="en-US"/>
        </a:p>
      </dgm:t>
    </dgm:pt>
    <dgm:pt modelId="{051A8DF6-B44B-4C89-AE94-1F0B94126D67}" type="pres">
      <dgm:prSet presAssocID="{C8140B32-2D16-455A-86D0-0AFF9C17B247}" presName="parentLin" presStyleCnt="0"/>
      <dgm:spPr/>
    </dgm:pt>
    <dgm:pt modelId="{E8336618-364E-4CE7-88D7-EE1BDAEA9CD0}" type="pres">
      <dgm:prSet presAssocID="{C8140B32-2D16-455A-86D0-0AFF9C17B24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4866907-A739-41DE-B655-16C6203619EA}" type="pres">
      <dgm:prSet presAssocID="{C8140B32-2D16-455A-86D0-0AFF9C17B2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FAACA-0E5C-4CEE-ABDE-9EAFC7D9E8E9}" type="pres">
      <dgm:prSet presAssocID="{C8140B32-2D16-455A-86D0-0AFF9C17B247}" presName="negativeSpace" presStyleCnt="0"/>
      <dgm:spPr/>
    </dgm:pt>
    <dgm:pt modelId="{90C22B7D-9EA6-4ADC-8C04-BEC5ABF911D0}" type="pres">
      <dgm:prSet presAssocID="{C8140B32-2D16-455A-86D0-0AFF9C17B24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CEB16-18BE-48E9-B93C-AB8A8DBCB9AB}" type="pres">
      <dgm:prSet presAssocID="{11254E01-4F9A-4C09-9F34-90573176D759}" presName="spaceBetweenRectangles" presStyleCnt="0"/>
      <dgm:spPr/>
    </dgm:pt>
    <dgm:pt modelId="{436E06A4-5B04-492D-A91F-B91F28322DAC}" type="pres">
      <dgm:prSet presAssocID="{A0409F57-BF2A-48B0-85F0-E071431C8D31}" presName="parentLin" presStyleCnt="0"/>
      <dgm:spPr/>
      <dgm:t>
        <a:bodyPr/>
        <a:lstStyle/>
        <a:p>
          <a:endParaRPr lang="en-US"/>
        </a:p>
      </dgm:t>
    </dgm:pt>
    <dgm:pt modelId="{867E78EB-4308-486A-A314-1052B7D7665B}" type="pres">
      <dgm:prSet presAssocID="{A0409F57-BF2A-48B0-85F0-E071431C8D3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3B8FDF58-FC24-4492-9B5E-51293EE9B561}" type="pres">
      <dgm:prSet presAssocID="{A0409F57-BF2A-48B0-85F0-E071431C8D3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3F070-4BDD-436D-BB26-9A9686E8D6B3}" type="pres">
      <dgm:prSet presAssocID="{A0409F57-BF2A-48B0-85F0-E071431C8D31}" presName="negativeSpace" presStyleCnt="0"/>
      <dgm:spPr/>
      <dgm:t>
        <a:bodyPr/>
        <a:lstStyle/>
        <a:p>
          <a:endParaRPr lang="en-US"/>
        </a:p>
      </dgm:t>
    </dgm:pt>
    <dgm:pt modelId="{A7D69F6F-25DA-4197-87D0-61D514649B76}" type="pres">
      <dgm:prSet presAssocID="{A0409F57-BF2A-48B0-85F0-E071431C8D3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E132D-AD8E-45FB-9BAB-FFF82CE0D564}" type="presOf" srcId="{A0409F57-BF2A-48B0-85F0-E071431C8D31}" destId="{3B8FDF58-FC24-4492-9B5E-51293EE9B561}" srcOrd="1" destOrd="0" presId="urn:microsoft.com/office/officeart/2005/8/layout/list1"/>
    <dgm:cxn modelId="{5A07DDE1-ED48-4AAF-AEEA-C6EFF94B1C2A}" type="presOf" srcId="{D9AF161B-D773-435F-B23A-1BB6AEF80141}" destId="{2DCDD1B1-95A0-4149-864D-A4E9EC6FF3E2}" srcOrd="0" destOrd="0" presId="urn:microsoft.com/office/officeart/2005/8/layout/list1"/>
    <dgm:cxn modelId="{93A5B844-E76F-45C4-B03C-BC0A04FF4B3C}" type="presOf" srcId="{EDAA32A1-BB90-4F38-B34C-2BF0A129A34D}" destId="{90C22B7D-9EA6-4ADC-8C04-BEC5ABF911D0}" srcOrd="0" destOrd="0" presId="urn:microsoft.com/office/officeart/2005/8/layout/list1"/>
    <dgm:cxn modelId="{777BE6DC-1F0B-44C4-AD43-D604998F61BF}" srcId="{FB964450-95BC-4B37-BF0B-76DD9B003964}" destId="{C8140B32-2D16-455A-86D0-0AFF9C17B247}" srcOrd="2" destOrd="0" parTransId="{8279AE39-1EAC-42D4-8DD9-1BB86DFA1412}" sibTransId="{11254E01-4F9A-4C09-9F34-90573176D759}"/>
    <dgm:cxn modelId="{60492E75-4AE0-4AA4-9EA1-C9DEB12127F3}" type="presOf" srcId="{E978BA8E-AD88-416B-A3CF-E1F66183C4EB}" destId="{A7D69F6F-25DA-4197-87D0-61D514649B76}" srcOrd="0" destOrd="1" presId="urn:microsoft.com/office/officeart/2005/8/layout/list1"/>
    <dgm:cxn modelId="{749469AA-5E3A-4FDC-9A11-64736F770A8E}" type="presOf" srcId="{F99C7A90-C45C-4B71-B2A7-DE4D410365F5}" destId="{2F5975BF-989B-40BC-9AEB-10A8E90888F5}" srcOrd="0" destOrd="0" presId="urn:microsoft.com/office/officeart/2005/8/layout/list1"/>
    <dgm:cxn modelId="{20BD9D72-BF47-4CF3-A621-153582115E7B}" srcId="{F99C7A90-C45C-4B71-B2A7-DE4D410365F5}" destId="{45AF5BBF-16A2-4883-A284-24E43583A071}" srcOrd="0" destOrd="0" parTransId="{E591E232-F4D5-4EA3-A0F9-AA7498D60B2B}" sibTransId="{D9D2F4B3-93BE-4B12-9634-26AC0A2C9ED1}"/>
    <dgm:cxn modelId="{830DA6A4-B862-4451-9597-5507E9CCDB96}" srcId="{C8140B32-2D16-455A-86D0-0AFF9C17B247}" destId="{EDAA32A1-BB90-4F38-B34C-2BF0A129A34D}" srcOrd="0" destOrd="0" parTransId="{B12AE220-3A10-436D-B0A3-C58C064B735C}" sibTransId="{80DA58A7-3E36-4FC9-BB33-DD61C53E51F0}"/>
    <dgm:cxn modelId="{8009F62F-6F03-4351-BA17-96D5792A3AD3}" srcId="{D6795AF9-5A6E-4AD6-96C8-00ECE6AC25E2}" destId="{D9AF161B-D773-435F-B23A-1BB6AEF80141}" srcOrd="0" destOrd="0" parTransId="{E598D017-50CA-40DF-BD54-43DFA0264247}" sibTransId="{346E3C78-E707-4FB3-B15D-542658B0DDDA}"/>
    <dgm:cxn modelId="{4A487333-7B41-42D2-8AE8-F609BB26BD52}" type="presOf" srcId="{C8140B32-2D16-455A-86D0-0AFF9C17B247}" destId="{34866907-A739-41DE-B655-16C6203619EA}" srcOrd="1" destOrd="0" presId="urn:microsoft.com/office/officeart/2005/8/layout/list1"/>
    <dgm:cxn modelId="{4B345978-DF2C-4B5E-8FBF-F5B2F623A842}" type="presOf" srcId="{45AF5BBF-16A2-4883-A284-24E43583A071}" destId="{5AFEB6A8-EC78-4763-AAD0-A55951D5A480}" srcOrd="0" destOrd="0" presId="urn:microsoft.com/office/officeart/2005/8/layout/list1"/>
    <dgm:cxn modelId="{D6B8AA75-2D91-4D1C-B560-13D5C633970E}" srcId="{D6795AF9-5A6E-4AD6-96C8-00ECE6AC25E2}" destId="{DEBA5E07-8AB0-4507-A92C-96423EF6F880}" srcOrd="1" destOrd="0" parTransId="{0C5837F3-B6C5-4F96-8D30-EBEF1B6EE8FD}" sibTransId="{000BC94A-A8E6-444D-9CFE-F43D5DA1EBA3}"/>
    <dgm:cxn modelId="{9615E540-8EF2-473D-8787-2F05AC360032}" type="presOf" srcId="{D6795AF9-5A6E-4AD6-96C8-00ECE6AC25E2}" destId="{8ADAE504-46BA-4F9E-95A9-2B256B67351E}" srcOrd="1" destOrd="0" presId="urn:microsoft.com/office/officeart/2005/8/layout/list1"/>
    <dgm:cxn modelId="{7F8E1A34-475A-441D-8716-D039D0B643CA}" type="presOf" srcId="{FB964450-95BC-4B37-BF0B-76DD9B003964}" destId="{AA659C37-3C19-492B-AEF3-275412ED4A81}" srcOrd="0" destOrd="0" presId="urn:microsoft.com/office/officeart/2005/8/layout/list1"/>
    <dgm:cxn modelId="{4AFF5A7B-6E21-4642-9044-14352DA997BF}" srcId="{A0409F57-BF2A-48B0-85F0-E071431C8D31}" destId="{E978BA8E-AD88-416B-A3CF-E1F66183C4EB}" srcOrd="1" destOrd="0" parTransId="{A9067929-EC37-482F-8CC8-5EF5A8CCCB78}" sibTransId="{5A8C0AAF-AB6E-41FF-852C-1CDD8BC7917B}"/>
    <dgm:cxn modelId="{00663F0E-C6CC-4E2A-AF13-D6D2393DDBA7}" type="presOf" srcId="{C8140B32-2D16-455A-86D0-0AFF9C17B247}" destId="{E8336618-364E-4CE7-88D7-EE1BDAEA9CD0}" srcOrd="0" destOrd="0" presId="urn:microsoft.com/office/officeart/2005/8/layout/list1"/>
    <dgm:cxn modelId="{CF5F83C8-360E-497D-952E-A76EBD3F9FDD}" type="presOf" srcId="{D6795AF9-5A6E-4AD6-96C8-00ECE6AC25E2}" destId="{B5C31612-B997-4359-A2B5-EA673635EC46}" srcOrd="0" destOrd="0" presId="urn:microsoft.com/office/officeart/2005/8/layout/list1"/>
    <dgm:cxn modelId="{F4DD6F5C-5600-46EB-A996-CC51DF3D1D2D}" type="presOf" srcId="{901E8791-B302-4A54-A0AE-BE70FFB1F122}" destId="{A7D69F6F-25DA-4197-87D0-61D514649B76}" srcOrd="0" destOrd="0" presId="urn:microsoft.com/office/officeart/2005/8/layout/list1"/>
    <dgm:cxn modelId="{2573192D-6CBB-4986-BE07-4D91011F3683}" srcId="{FB964450-95BC-4B37-BF0B-76DD9B003964}" destId="{A0409F57-BF2A-48B0-85F0-E071431C8D31}" srcOrd="3" destOrd="0" parTransId="{E57812CD-793C-4983-A0AF-21A784BABE36}" sibTransId="{4BE1B6C6-FEA0-4CAE-BE90-80C2FA4F2A61}"/>
    <dgm:cxn modelId="{4B24EC7C-06AB-41CB-AA47-52984C21173B}" srcId="{FB964450-95BC-4B37-BF0B-76DD9B003964}" destId="{D6795AF9-5A6E-4AD6-96C8-00ECE6AC25E2}" srcOrd="1" destOrd="0" parTransId="{F54FF1AC-E5E6-411A-A758-8D05EC527C1A}" sibTransId="{C6F65372-453E-4923-8B17-D2C666A64246}"/>
    <dgm:cxn modelId="{B8A9DC06-F706-42B0-9BA3-21073A182908}" type="presOf" srcId="{F99C7A90-C45C-4B71-B2A7-DE4D410365F5}" destId="{B41B14A9-C1EF-437C-A098-1A984F526314}" srcOrd="1" destOrd="0" presId="urn:microsoft.com/office/officeart/2005/8/layout/list1"/>
    <dgm:cxn modelId="{1B794685-2E48-4545-A7DD-3B1A66C9B8A3}" srcId="{A0409F57-BF2A-48B0-85F0-E071431C8D31}" destId="{1FE0A5E4-9D4F-43F8-A598-D132384F2CAB}" srcOrd="3" destOrd="0" parTransId="{D7389CB9-AF27-4A58-8C72-49AAB9816637}" sibTransId="{996BBC73-6459-4F4E-B5DA-3049DB6B3996}"/>
    <dgm:cxn modelId="{95D2FCE0-EDA8-4253-BEB5-5187239E8951}" type="presOf" srcId="{1FE0A5E4-9D4F-43F8-A598-D132384F2CAB}" destId="{A7D69F6F-25DA-4197-87D0-61D514649B76}" srcOrd="0" destOrd="3" presId="urn:microsoft.com/office/officeart/2005/8/layout/list1"/>
    <dgm:cxn modelId="{AD9FFC5E-9AF0-4C89-B373-564230BD40BB}" srcId="{A0409F57-BF2A-48B0-85F0-E071431C8D31}" destId="{901E8791-B302-4A54-A0AE-BE70FFB1F122}" srcOrd="0" destOrd="0" parTransId="{2CC1D819-CF08-43DF-8919-8DA2DCA0D549}" sibTransId="{DDC07D16-1F82-4AA4-B132-6F4C6CE9748F}"/>
    <dgm:cxn modelId="{119611B4-1BF3-458B-B801-D17272E6EE78}" type="presOf" srcId="{3CCF5752-AA7D-4167-A144-F84644C7DA88}" destId="{A7D69F6F-25DA-4197-87D0-61D514649B76}" srcOrd="0" destOrd="2" presId="urn:microsoft.com/office/officeart/2005/8/layout/list1"/>
    <dgm:cxn modelId="{2951AEA7-C398-4CFD-986D-0FFA5E3AD98A}" type="presOf" srcId="{DEBA5E07-8AB0-4507-A92C-96423EF6F880}" destId="{2DCDD1B1-95A0-4149-864D-A4E9EC6FF3E2}" srcOrd="0" destOrd="1" presId="urn:microsoft.com/office/officeart/2005/8/layout/list1"/>
    <dgm:cxn modelId="{AD261C0C-1603-40A1-96BA-AAF942B80280}" srcId="{A0409F57-BF2A-48B0-85F0-E071431C8D31}" destId="{3CCF5752-AA7D-4167-A144-F84644C7DA88}" srcOrd="2" destOrd="0" parTransId="{409C4503-0CDB-4B39-9341-ADCF9E5965D2}" sibTransId="{CB87F60B-06DB-441A-AFF1-0826C8C8732D}"/>
    <dgm:cxn modelId="{B1B3B804-0CE7-4D11-8B0B-B0B96D6AF24F}" type="presOf" srcId="{A0409F57-BF2A-48B0-85F0-E071431C8D31}" destId="{867E78EB-4308-486A-A314-1052B7D7665B}" srcOrd="0" destOrd="0" presId="urn:microsoft.com/office/officeart/2005/8/layout/list1"/>
    <dgm:cxn modelId="{47123892-82A4-4FAC-A795-19E6584CAB67}" srcId="{FB964450-95BC-4B37-BF0B-76DD9B003964}" destId="{F99C7A90-C45C-4B71-B2A7-DE4D410365F5}" srcOrd="0" destOrd="0" parTransId="{156962AC-FAF6-44E1-96EC-D7672CA8FF75}" sibTransId="{3B1D2652-F31B-4BF1-BC56-F8B793D5F7AB}"/>
    <dgm:cxn modelId="{E27EEA6D-1D09-4525-811B-980E9DDCA119}" type="presParOf" srcId="{AA659C37-3C19-492B-AEF3-275412ED4A81}" destId="{052EBF33-8D62-4C0F-8AA7-57DFB68D7144}" srcOrd="0" destOrd="0" presId="urn:microsoft.com/office/officeart/2005/8/layout/list1"/>
    <dgm:cxn modelId="{AA36FE14-CF6C-49EA-81D2-E5896D0FB376}" type="presParOf" srcId="{052EBF33-8D62-4C0F-8AA7-57DFB68D7144}" destId="{2F5975BF-989B-40BC-9AEB-10A8E90888F5}" srcOrd="0" destOrd="0" presId="urn:microsoft.com/office/officeart/2005/8/layout/list1"/>
    <dgm:cxn modelId="{15AFB7F3-CCE5-4297-9ECD-617B7AD22A70}" type="presParOf" srcId="{052EBF33-8D62-4C0F-8AA7-57DFB68D7144}" destId="{B41B14A9-C1EF-437C-A098-1A984F526314}" srcOrd="1" destOrd="0" presId="urn:microsoft.com/office/officeart/2005/8/layout/list1"/>
    <dgm:cxn modelId="{B2FFEAD1-4C79-47A9-80F2-BE6CE2A21D96}" type="presParOf" srcId="{AA659C37-3C19-492B-AEF3-275412ED4A81}" destId="{0C00A9A6-13D9-4E3A-B11B-61405EA97712}" srcOrd="1" destOrd="0" presId="urn:microsoft.com/office/officeart/2005/8/layout/list1"/>
    <dgm:cxn modelId="{C4F3ECEB-BD7F-4362-9703-F6BA9FAC81C5}" type="presParOf" srcId="{AA659C37-3C19-492B-AEF3-275412ED4A81}" destId="{5AFEB6A8-EC78-4763-AAD0-A55951D5A480}" srcOrd="2" destOrd="0" presId="urn:microsoft.com/office/officeart/2005/8/layout/list1"/>
    <dgm:cxn modelId="{E52AB86F-9D27-49FE-8AA9-C9EF3A09B6E3}" type="presParOf" srcId="{AA659C37-3C19-492B-AEF3-275412ED4A81}" destId="{E349F35D-798F-4792-8DB6-D4BA3783823B}" srcOrd="3" destOrd="0" presId="urn:microsoft.com/office/officeart/2005/8/layout/list1"/>
    <dgm:cxn modelId="{05C8544C-4D36-4FC6-AA27-5EB551A4F002}" type="presParOf" srcId="{AA659C37-3C19-492B-AEF3-275412ED4A81}" destId="{79F7AC96-1236-45E5-97CA-1E9E28CC93C6}" srcOrd="4" destOrd="0" presId="urn:microsoft.com/office/officeart/2005/8/layout/list1"/>
    <dgm:cxn modelId="{859A22C8-417B-457A-9E9A-414219421D1A}" type="presParOf" srcId="{79F7AC96-1236-45E5-97CA-1E9E28CC93C6}" destId="{B5C31612-B997-4359-A2B5-EA673635EC46}" srcOrd="0" destOrd="0" presId="urn:microsoft.com/office/officeart/2005/8/layout/list1"/>
    <dgm:cxn modelId="{52A75428-FA1D-43D1-99CA-D607F96F2D8A}" type="presParOf" srcId="{79F7AC96-1236-45E5-97CA-1E9E28CC93C6}" destId="{8ADAE504-46BA-4F9E-95A9-2B256B67351E}" srcOrd="1" destOrd="0" presId="urn:microsoft.com/office/officeart/2005/8/layout/list1"/>
    <dgm:cxn modelId="{806696F6-0CE3-4EC6-A74D-E3CA74FA4646}" type="presParOf" srcId="{AA659C37-3C19-492B-AEF3-275412ED4A81}" destId="{0ECDFF7B-36C0-4224-9610-1AD6D69E2306}" srcOrd="5" destOrd="0" presId="urn:microsoft.com/office/officeart/2005/8/layout/list1"/>
    <dgm:cxn modelId="{600FACD2-A738-4DB1-9072-96FF4D706D77}" type="presParOf" srcId="{AA659C37-3C19-492B-AEF3-275412ED4A81}" destId="{2DCDD1B1-95A0-4149-864D-A4E9EC6FF3E2}" srcOrd="6" destOrd="0" presId="urn:microsoft.com/office/officeart/2005/8/layout/list1"/>
    <dgm:cxn modelId="{0A8DA7AA-45DB-49A2-9927-B798A45358C3}" type="presParOf" srcId="{AA659C37-3C19-492B-AEF3-275412ED4A81}" destId="{1432F2F9-92F0-4769-BEC9-5F403446DCE9}" srcOrd="7" destOrd="0" presId="urn:microsoft.com/office/officeart/2005/8/layout/list1"/>
    <dgm:cxn modelId="{36836AAF-8CD1-4355-A1C6-E32A557EE9C9}" type="presParOf" srcId="{AA659C37-3C19-492B-AEF3-275412ED4A81}" destId="{051A8DF6-B44B-4C89-AE94-1F0B94126D67}" srcOrd="8" destOrd="0" presId="urn:microsoft.com/office/officeart/2005/8/layout/list1"/>
    <dgm:cxn modelId="{B84BB49B-0873-4D2C-B323-0BE14D3C2E3C}" type="presParOf" srcId="{051A8DF6-B44B-4C89-AE94-1F0B94126D67}" destId="{E8336618-364E-4CE7-88D7-EE1BDAEA9CD0}" srcOrd="0" destOrd="0" presId="urn:microsoft.com/office/officeart/2005/8/layout/list1"/>
    <dgm:cxn modelId="{C0048414-629E-43A9-A843-FF798160A943}" type="presParOf" srcId="{051A8DF6-B44B-4C89-AE94-1F0B94126D67}" destId="{34866907-A739-41DE-B655-16C6203619EA}" srcOrd="1" destOrd="0" presId="urn:microsoft.com/office/officeart/2005/8/layout/list1"/>
    <dgm:cxn modelId="{B2325F08-5B03-433F-A401-513E5858BAB9}" type="presParOf" srcId="{AA659C37-3C19-492B-AEF3-275412ED4A81}" destId="{A2CFAACA-0E5C-4CEE-ABDE-9EAFC7D9E8E9}" srcOrd="9" destOrd="0" presId="urn:microsoft.com/office/officeart/2005/8/layout/list1"/>
    <dgm:cxn modelId="{823B7EBE-6079-4DF1-960A-C3E793850D77}" type="presParOf" srcId="{AA659C37-3C19-492B-AEF3-275412ED4A81}" destId="{90C22B7D-9EA6-4ADC-8C04-BEC5ABF911D0}" srcOrd="10" destOrd="0" presId="urn:microsoft.com/office/officeart/2005/8/layout/list1"/>
    <dgm:cxn modelId="{AACAEE04-DF6B-4D64-960C-D6D43796DD17}" type="presParOf" srcId="{AA659C37-3C19-492B-AEF3-275412ED4A81}" destId="{348CEB16-18BE-48E9-B93C-AB8A8DBCB9AB}" srcOrd="11" destOrd="0" presId="urn:microsoft.com/office/officeart/2005/8/layout/list1"/>
    <dgm:cxn modelId="{C5C582D2-00F2-4396-A30D-1935C518D0E2}" type="presParOf" srcId="{AA659C37-3C19-492B-AEF3-275412ED4A81}" destId="{436E06A4-5B04-492D-A91F-B91F28322DAC}" srcOrd="12" destOrd="0" presId="urn:microsoft.com/office/officeart/2005/8/layout/list1"/>
    <dgm:cxn modelId="{6EBAFD29-EFC3-4F45-A173-34FC6D694A18}" type="presParOf" srcId="{436E06A4-5B04-492D-A91F-B91F28322DAC}" destId="{867E78EB-4308-486A-A314-1052B7D7665B}" srcOrd="0" destOrd="0" presId="urn:microsoft.com/office/officeart/2005/8/layout/list1"/>
    <dgm:cxn modelId="{7961F61D-A62B-43CB-8DC7-A2A02319E1F0}" type="presParOf" srcId="{436E06A4-5B04-492D-A91F-B91F28322DAC}" destId="{3B8FDF58-FC24-4492-9B5E-51293EE9B561}" srcOrd="1" destOrd="0" presId="urn:microsoft.com/office/officeart/2005/8/layout/list1"/>
    <dgm:cxn modelId="{8A67B3A9-D28E-400A-ABCA-BBAF7F0B6BBF}" type="presParOf" srcId="{AA659C37-3C19-492B-AEF3-275412ED4A81}" destId="{4E33F070-4BDD-436D-BB26-9A9686E8D6B3}" srcOrd="13" destOrd="0" presId="urn:microsoft.com/office/officeart/2005/8/layout/list1"/>
    <dgm:cxn modelId="{94F68B83-5BBF-4424-9A99-B7CD536672AD}" type="presParOf" srcId="{AA659C37-3C19-492B-AEF3-275412ED4A81}" destId="{A7D69F6F-25DA-4197-87D0-61D514649B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DE767-E9F3-4CDD-87DE-68F76F4E61F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B7B1D87-A760-48C8-BE3F-0F0143976340}">
      <dgm:prSet phldrT="[Text]"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Frontends</a:t>
          </a:r>
          <a:endParaRPr lang="en-US" dirty="0"/>
        </a:p>
      </dgm:t>
    </dgm:pt>
    <dgm:pt modelId="{4AB11D50-261E-4FE7-A573-3B5C880CE88D}" type="parTrans" cxnId="{2C96333C-38D5-4DF0-BDA1-7938089CABD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BB7299F-F21A-4AF3-96D4-ED47B55F6746}" type="sibTrans" cxnId="{2C96333C-38D5-4DF0-BDA1-7938089CABD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EDC1329C-F331-430D-9E1A-685712B96300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Scale out</a:t>
          </a:r>
        </a:p>
      </dgm:t>
    </dgm:pt>
    <dgm:pt modelId="{9045F7FF-3BC4-4F3E-88E1-6BAC18609F72}" type="parTrans" cxnId="{93100CDE-D92E-4BA7-A59B-7223057F3E97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0274EDB-BF37-40A8-9073-75F5235EB559}" type="sibTrans" cxnId="{93100CDE-D92E-4BA7-A59B-7223057F3E97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DB60885-78A4-445A-B85F-B70FD4BF5F4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Minimize state for better load balancing, and to reduce memory footprint</a:t>
          </a:r>
        </a:p>
      </dgm:t>
    </dgm:pt>
    <dgm:pt modelId="{711C079E-5B05-44CD-A430-90DBCD27BD4F}" type="parTrans" cxnId="{871AD5C2-3A10-49C6-AB64-2A2BE9927D61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6E8809B-18AD-47E8-B7DB-D80AE6B95532}" type="sibTrans" cxnId="{871AD5C2-3A10-49C6-AB64-2A2BE9927D61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F76818F-01A8-486D-B96D-F1630E4DEC2F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Use CDNs to farm out traffic to other sites, or consider A/A DC’s</a:t>
          </a:r>
        </a:p>
      </dgm:t>
    </dgm:pt>
    <dgm:pt modelId="{DAD984DA-AE16-426E-9054-829E6DD0C866}" type="parTrans" cxnId="{281B5124-F2C6-442D-8EAD-0AE03D5C3C8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5FC64CB7-2E47-4254-807A-EDF6F55B14CA}" type="sibTrans" cxnId="{281B5124-F2C6-442D-8EAD-0AE03D5C3C8B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05D5D70-5984-4C94-B127-F92053933EE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Exploit client capability, and minimize traffic</a:t>
          </a:r>
        </a:p>
      </dgm:t>
    </dgm:pt>
    <dgm:pt modelId="{961DC891-1547-4C21-A521-8FEC1C335E5F}" type="parTrans" cxnId="{B9CFDB5C-4ED1-4911-8E49-62A90EFF59A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B74E654-F407-4B05-8C47-8B573CCC44F9}" type="sibTrans" cxnId="{B9CFDB5C-4ED1-4911-8E49-62A90EFF59A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E23A961F-13A1-43CF-A928-C5144F00D239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Services</a:t>
          </a:r>
        </a:p>
      </dgm:t>
    </dgm:pt>
    <dgm:pt modelId="{3B6E62BA-762B-48A9-B9E8-C2B5C0E1ACCA}" type="parTrans" cxnId="{B0B046B7-88CA-4E05-8B6B-6A439C4CD817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74113AA3-D7BD-4E3D-B5F2-EDF93E7797E5}" type="sibTrans" cxnId="{B0B046B7-88CA-4E05-8B6B-6A439C4CD817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5195182-A615-443B-B822-395453B8DAF4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Use lightweight protocols</a:t>
          </a:r>
        </a:p>
      </dgm:t>
    </dgm:pt>
    <dgm:pt modelId="{18A5262A-C937-4823-8D25-F73BE64F039F}" type="parTrans" cxnId="{C30D54EF-6587-48E7-ABF8-0B81E97DEEC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E5071FD3-2590-4F92-B8FF-84F183B35415}" type="sibTrans" cxnId="{C30D54EF-6587-48E7-ABF8-0B81E97DEEC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75924B7-1262-448D-BAAB-6CB22601CDA3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Split between presentation services and interface services and choose granularity</a:t>
          </a:r>
        </a:p>
      </dgm:t>
    </dgm:pt>
    <dgm:pt modelId="{C5BB4482-4E25-4829-8348-B7A5001AEA12}" type="parTrans" cxnId="{83D9914A-13D4-4E2B-971F-63627FF8BCF1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52741B50-F86A-4C48-9382-DB523120EE5A}" type="sibTrans" cxnId="{83D9914A-13D4-4E2B-971F-63627FF8BCF1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27B66D8-B8DD-49BF-B4A5-9AD819FDB3E6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Leverage device profile to serve appropriate content</a:t>
          </a:r>
        </a:p>
      </dgm:t>
    </dgm:pt>
    <dgm:pt modelId="{00483D84-3F6B-4057-802E-D46095819E09}" type="parTrans" cxnId="{8DA40371-DE36-4CBE-96E6-1DD79E0178FC}">
      <dgm:prSet/>
      <dgm:spPr/>
      <dgm:t>
        <a:bodyPr/>
        <a:lstStyle/>
        <a:p>
          <a:endParaRPr lang="en-US"/>
        </a:p>
      </dgm:t>
    </dgm:pt>
    <dgm:pt modelId="{AE8D5BB9-2E76-4509-9952-2FBFC61D4277}" type="sibTrans" cxnId="{8DA40371-DE36-4CBE-96E6-1DD79E0178FC}">
      <dgm:prSet/>
      <dgm:spPr/>
      <dgm:t>
        <a:bodyPr/>
        <a:lstStyle/>
        <a:p>
          <a:endParaRPr lang="en-US"/>
        </a:p>
      </dgm:t>
    </dgm:pt>
    <dgm:pt modelId="{89664800-2E17-40EB-B30E-C4A42EA97695}" type="pres">
      <dgm:prSet presAssocID="{A36DE767-E9F3-4CDD-87DE-68F76F4E6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73D81-10E4-4AE0-835C-4FF56F222571}" type="pres">
      <dgm:prSet presAssocID="{9B7B1D87-A760-48C8-BE3F-0F0143976340}" presName="parentLin" presStyleCnt="0"/>
      <dgm:spPr/>
    </dgm:pt>
    <dgm:pt modelId="{ACBC7553-ADF6-443E-B880-459489803412}" type="pres">
      <dgm:prSet presAssocID="{9B7B1D87-A760-48C8-BE3F-0F014397634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03451E9-D3E3-4EFB-A8D8-4C23FEC8D8F0}" type="pres">
      <dgm:prSet presAssocID="{9B7B1D87-A760-48C8-BE3F-0F014397634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58FBD-0AF9-4EE6-9653-9970D33DC8EA}" type="pres">
      <dgm:prSet presAssocID="{9B7B1D87-A760-48C8-BE3F-0F0143976340}" presName="negativeSpace" presStyleCnt="0"/>
      <dgm:spPr/>
    </dgm:pt>
    <dgm:pt modelId="{F258DE32-C98F-403A-98DE-469CB465D1A6}" type="pres">
      <dgm:prSet presAssocID="{9B7B1D87-A760-48C8-BE3F-0F014397634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F1B24-27E7-456D-B0DE-52AC9F397AE7}" type="pres">
      <dgm:prSet presAssocID="{ABB7299F-F21A-4AF3-96D4-ED47B55F6746}" presName="spaceBetweenRectangles" presStyleCnt="0"/>
      <dgm:spPr/>
    </dgm:pt>
    <dgm:pt modelId="{1A55B7FF-BAE7-46F1-8729-3379C6ABB89B}" type="pres">
      <dgm:prSet presAssocID="{E23A961F-13A1-43CF-A928-C5144F00D239}" presName="parentLin" presStyleCnt="0"/>
      <dgm:spPr/>
    </dgm:pt>
    <dgm:pt modelId="{93CFD4E1-E9CC-4517-9E28-F73BE113D576}" type="pres">
      <dgm:prSet presAssocID="{E23A961F-13A1-43CF-A928-C5144F00D23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5467CC8-FD99-4AA5-8F89-B05ADA6149B8}" type="pres">
      <dgm:prSet presAssocID="{E23A961F-13A1-43CF-A928-C5144F00D2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986DF-C606-4B16-A2FD-7FFDE5F767B5}" type="pres">
      <dgm:prSet presAssocID="{E23A961F-13A1-43CF-A928-C5144F00D239}" presName="negativeSpace" presStyleCnt="0"/>
      <dgm:spPr/>
    </dgm:pt>
    <dgm:pt modelId="{FE186A69-3383-40D2-8FE9-33DB94663665}" type="pres">
      <dgm:prSet presAssocID="{E23A961F-13A1-43CF-A928-C5144F00D23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CF44D2-7EE7-4ED8-B77B-9A14DC00ECD3}" type="presOf" srcId="{CF76818F-01A8-486D-B96D-F1630E4DEC2F}" destId="{F258DE32-C98F-403A-98DE-469CB465D1A6}" srcOrd="0" destOrd="2" presId="urn:microsoft.com/office/officeart/2005/8/layout/list1"/>
    <dgm:cxn modelId="{7D2EDCE2-F3D1-49E1-A284-721FF4D5660C}" type="presOf" srcId="{9B7B1D87-A760-48C8-BE3F-0F0143976340}" destId="{303451E9-D3E3-4EFB-A8D8-4C23FEC8D8F0}" srcOrd="1" destOrd="0" presId="urn:microsoft.com/office/officeart/2005/8/layout/list1"/>
    <dgm:cxn modelId="{281B5124-F2C6-442D-8EAD-0AE03D5C3C8B}" srcId="{9B7B1D87-A760-48C8-BE3F-0F0143976340}" destId="{CF76818F-01A8-486D-B96D-F1630E4DEC2F}" srcOrd="2" destOrd="0" parTransId="{DAD984DA-AE16-426E-9054-829E6DD0C866}" sibTransId="{5FC64CB7-2E47-4254-807A-EDF6F55B14CA}"/>
    <dgm:cxn modelId="{6F0BA5EB-C114-423D-A293-A64FDDA66E52}" type="presOf" srcId="{9B7B1D87-A760-48C8-BE3F-0F0143976340}" destId="{ACBC7553-ADF6-443E-B880-459489803412}" srcOrd="0" destOrd="0" presId="urn:microsoft.com/office/officeart/2005/8/layout/list1"/>
    <dgm:cxn modelId="{46189480-C740-41E3-BB1F-BE7B67DCCF1C}" type="presOf" srcId="{85195182-A615-443B-B822-395453B8DAF4}" destId="{FE186A69-3383-40D2-8FE9-33DB94663665}" srcOrd="0" destOrd="0" presId="urn:microsoft.com/office/officeart/2005/8/layout/list1"/>
    <dgm:cxn modelId="{E9743CA3-E092-488C-8698-A76817574224}" type="presOf" srcId="{EDC1329C-F331-430D-9E1A-685712B96300}" destId="{F258DE32-C98F-403A-98DE-469CB465D1A6}" srcOrd="0" destOrd="0" presId="urn:microsoft.com/office/officeart/2005/8/layout/list1"/>
    <dgm:cxn modelId="{743F6551-69C2-4651-908E-84BF890653E2}" type="presOf" srcId="{905D5D70-5984-4C94-B127-F92053933EE7}" destId="{F258DE32-C98F-403A-98DE-469CB465D1A6}" srcOrd="0" destOrd="3" presId="urn:microsoft.com/office/officeart/2005/8/layout/list1"/>
    <dgm:cxn modelId="{D8797F64-48C8-4DB6-9FAA-F82B5E9EAAFF}" type="presOf" srcId="{6DB60885-78A4-445A-B85F-B70FD4BF5F41}" destId="{F258DE32-C98F-403A-98DE-469CB465D1A6}" srcOrd="0" destOrd="1" presId="urn:microsoft.com/office/officeart/2005/8/layout/list1"/>
    <dgm:cxn modelId="{8DA40371-DE36-4CBE-96E6-1DD79E0178FC}" srcId="{9B7B1D87-A760-48C8-BE3F-0F0143976340}" destId="{127B66D8-B8DD-49BF-B4A5-9AD819FDB3E6}" srcOrd="4" destOrd="0" parTransId="{00483D84-3F6B-4057-802E-D46095819E09}" sibTransId="{AE8D5BB9-2E76-4509-9952-2FBFC61D4277}"/>
    <dgm:cxn modelId="{C30D54EF-6587-48E7-ABF8-0B81E97DEEC5}" srcId="{E23A961F-13A1-43CF-A928-C5144F00D239}" destId="{85195182-A615-443B-B822-395453B8DAF4}" srcOrd="0" destOrd="0" parTransId="{18A5262A-C937-4823-8D25-F73BE64F039F}" sibTransId="{E5071FD3-2590-4F92-B8FF-84F183B35415}"/>
    <dgm:cxn modelId="{B0B046B7-88CA-4E05-8B6B-6A439C4CD817}" srcId="{A36DE767-E9F3-4CDD-87DE-68F76F4E61F0}" destId="{E23A961F-13A1-43CF-A928-C5144F00D239}" srcOrd="1" destOrd="0" parTransId="{3B6E62BA-762B-48A9-B9E8-C2B5C0E1ACCA}" sibTransId="{74113AA3-D7BD-4E3D-B5F2-EDF93E7797E5}"/>
    <dgm:cxn modelId="{BFD3A93E-68BD-44F9-93E8-AD392E2BD380}" type="presOf" srcId="{E23A961F-13A1-43CF-A928-C5144F00D239}" destId="{75467CC8-FD99-4AA5-8F89-B05ADA6149B8}" srcOrd="1" destOrd="0" presId="urn:microsoft.com/office/officeart/2005/8/layout/list1"/>
    <dgm:cxn modelId="{93100CDE-D92E-4BA7-A59B-7223057F3E97}" srcId="{9B7B1D87-A760-48C8-BE3F-0F0143976340}" destId="{EDC1329C-F331-430D-9E1A-685712B96300}" srcOrd="0" destOrd="0" parTransId="{9045F7FF-3BC4-4F3E-88E1-6BAC18609F72}" sibTransId="{90274EDB-BF37-40A8-9073-75F5235EB559}"/>
    <dgm:cxn modelId="{7CCBCCBF-F540-454A-9428-299A41591641}" type="presOf" srcId="{127B66D8-B8DD-49BF-B4A5-9AD819FDB3E6}" destId="{F258DE32-C98F-403A-98DE-469CB465D1A6}" srcOrd="0" destOrd="4" presId="urn:microsoft.com/office/officeart/2005/8/layout/list1"/>
    <dgm:cxn modelId="{B9CFDB5C-4ED1-4911-8E49-62A90EFF59A4}" srcId="{9B7B1D87-A760-48C8-BE3F-0F0143976340}" destId="{905D5D70-5984-4C94-B127-F92053933EE7}" srcOrd="3" destOrd="0" parTransId="{961DC891-1547-4C21-A521-8FEC1C335E5F}" sibTransId="{6B74E654-F407-4B05-8C47-8B573CCC44F9}"/>
    <dgm:cxn modelId="{2C96333C-38D5-4DF0-BDA1-7938089CABD4}" srcId="{A36DE767-E9F3-4CDD-87DE-68F76F4E61F0}" destId="{9B7B1D87-A760-48C8-BE3F-0F0143976340}" srcOrd="0" destOrd="0" parTransId="{4AB11D50-261E-4FE7-A573-3B5C880CE88D}" sibTransId="{ABB7299F-F21A-4AF3-96D4-ED47B55F6746}"/>
    <dgm:cxn modelId="{83D9914A-13D4-4E2B-971F-63627FF8BCF1}" srcId="{E23A961F-13A1-43CF-A928-C5144F00D239}" destId="{975924B7-1262-448D-BAAB-6CB22601CDA3}" srcOrd="1" destOrd="0" parTransId="{C5BB4482-4E25-4829-8348-B7A5001AEA12}" sibTransId="{52741B50-F86A-4C48-9382-DB523120EE5A}"/>
    <dgm:cxn modelId="{3AF6984E-FD77-4098-8D82-1921B11518D0}" type="presOf" srcId="{975924B7-1262-448D-BAAB-6CB22601CDA3}" destId="{FE186A69-3383-40D2-8FE9-33DB94663665}" srcOrd="0" destOrd="1" presId="urn:microsoft.com/office/officeart/2005/8/layout/list1"/>
    <dgm:cxn modelId="{F9CC522D-FE7F-4660-9A40-CD6D850B4236}" type="presOf" srcId="{E23A961F-13A1-43CF-A928-C5144F00D239}" destId="{93CFD4E1-E9CC-4517-9E28-F73BE113D576}" srcOrd="0" destOrd="0" presId="urn:microsoft.com/office/officeart/2005/8/layout/list1"/>
    <dgm:cxn modelId="{A9B48CDB-8CC4-497C-ABBC-8EC68E5BECBC}" type="presOf" srcId="{A36DE767-E9F3-4CDD-87DE-68F76F4E61F0}" destId="{89664800-2E17-40EB-B30E-C4A42EA97695}" srcOrd="0" destOrd="0" presId="urn:microsoft.com/office/officeart/2005/8/layout/list1"/>
    <dgm:cxn modelId="{871AD5C2-3A10-49C6-AB64-2A2BE9927D61}" srcId="{9B7B1D87-A760-48C8-BE3F-0F0143976340}" destId="{6DB60885-78A4-445A-B85F-B70FD4BF5F41}" srcOrd="1" destOrd="0" parTransId="{711C079E-5B05-44CD-A430-90DBCD27BD4F}" sibTransId="{D6E8809B-18AD-47E8-B7DB-D80AE6B95532}"/>
    <dgm:cxn modelId="{FB29DCCB-C32A-4BC1-B213-29E16CCB9264}" type="presParOf" srcId="{89664800-2E17-40EB-B30E-C4A42EA97695}" destId="{58A73D81-10E4-4AE0-835C-4FF56F222571}" srcOrd="0" destOrd="0" presId="urn:microsoft.com/office/officeart/2005/8/layout/list1"/>
    <dgm:cxn modelId="{039FA3E1-60B4-4AA6-B868-B4E207B14B8F}" type="presParOf" srcId="{58A73D81-10E4-4AE0-835C-4FF56F222571}" destId="{ACBC7553-ADF6-443E-B880-459489803412}" srcOrd="0" destOrd="0" presId="urn:microsoft.com/office/officeart/2005/8/layout/list1"/>
    <dgm:cxn modelId="{C425C441-A1FE-430F-8E6E-D11CFB969CEA}" type="presParOf" srcId="{58A73D81-10E4-4AE0-835C-4FF56F222571}" destId="{303451E9-D3E3-4EFB-A8D8-4C23FEC8D8F0}" srcOrd="1" destOrd="0" presId="urn:microsoft.com/office/officeart/2005/8/layout/list1"/>
    <dgm:cxn modelId="{7644FA61-5CF8-4FD3-9D5C-1241BA48F6A8}" type="presParOf" srcId="{89664800-2E17-40EB-B30E-C4A42EA97695}" destId="{1C058FBD-0AF9-4EE6-9653-9970D33DC8EA}" srcOrd="1" destOrd="0" presId="urn:microsoft.com/office/officeart/2005/8/layout/list1"/>
    <dgm:cxn modelId="{CF769F1D-E712-4708-B5C6-7A30F22BA2BB}" type="presParOf" srcId="{89664800-2E17-40EB-B30E-C4A42EA97695}" destId="{F258DE32-C98F-403A-98DE-469CB465D1A6}" srcOrd="2" destOrd="0" presId="urn:microsoft.com/office/officeart/2005/8/layout/list1"/>
    <dgm:cxn modelId="{50F22EAA-448E-456E-91D6-C07C8D469F69}" type="presParOf" srcId="{89664800-2E17-40EB-B30E-C4A42EA97695}" destId="{B47F1B24-27E7-456D-B0DE-52AC9F397AE7}" srcOrd="3" destOrd="0" presId="urn:microsoft.com/office/officeart/2005/8/layout/list1"/>
    <dgm:cxn modelId="{0C39BF53-B4C6-4E35-989A-BE47210BE671}" type="presParOf" srcId="{89664800-2E17-40EB-B30E-C4A42EA97695}" destId="{1A55B7FF-BAE7-46F1-8729-3379C6ABB89B}" srcOrd="4" destOrd="0" presId="urn:microsoft.com/office/officeart/2005/8/layout/list1"/>
    <dgm:cxn modelId="{F14DA0D8-3F75-470A-989E-E4C85940F6E3}" type="presParOf" srcId="{1A55B7FF-BAE7-46F1-8729-3379C6ABB89B}" destId="{93CFD4E1-E9CC-4517-9E28-F73BE113D576}" srcOrd="0" destOrd="0" presId="urn:microsoft.com/office/officeart/2005/8/layout/list1"/>
    <dgm:cxn modelId="{DF8E6840-2F31-4218-B7EC-5FDD3C7439C7}" type="presParOf" srcId="{1A55B7FF-BAE7-46F1-8729-3379C6ABB89B}" destId="{75467CC8-FD99-4AA5-8F89-B05ADA6149B8}" srcOrd="1" destOrd="0" presId="urn:microsoft.com/office/officeart/2005/8/layout/list1"/>
    <dgm:cxn modelId="{5E891E59-4065-4710-8465-EA58F5E9D3D3}" type="presParOf" srcId="{89664800-2E17-40EB-B30E-C4A42EA97695}" destId="{125986DF-C606-4B16-A2FD-7FFDE5F767B5}" srcOrd="5" destOrd="0" presId="urn:microsoft.com/office/officeart/2005/8/layout/list1"/>
    <dgm:cxn modelId="{89AA6737-46DC-4482-9ED3-BAE79FCF814B}" type="presParOf" srcId="{89664800-2E17-40EB-B30E-C4A42EA97695}" destId="{FE186A69-3383-40D2-8FE9-33DB946636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DE767-E9F3-4CDD-87DE-68F76F4E61F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AFC2CF9-EEE6-4A63-933A-BFA9DBB824AE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Content</a:t>
          </a:r>
        </a:p>
      </dgm:t>
    </dgm:pt>
    <dgm:pt modelId="{04374774-8BD6-4901-A6DF-A0C3E2CEFEDB}" type="parTrans" cxnId="{D9CF671F-05BC-42FF-B178-53D77D5A24D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2A98E611-593A-4DF3-9438-80359AFCD549}" type="sibTrans" cxnId="{D9CF671F-05BC-42FF-B178-53D77D5A24D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A6C24C2-0099-44D8-8DFD-65E29ABE298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Content and data scale differently – so scale them independently</a:t>
          </a:r>
        </a:p>
      </dgm:t>
    </dgm:pt>
    <dgm:pt modelId="{126D1892-8E5B-47D6-AB8E-49BC27BD08F2}" type="parTrans" cxnId="{62995839-1BF7-4E04-B2D3-9C9FDC84189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81B787F-40FB-473B-8149-4A96E6CA6D2A}" type="sibTrans" cxnId="{62995839-1BF7-4E04-B2D3-9C9FDC84189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116C86C-C9EE-402C-B2EF-802508625150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Leverage CMS’ caching as far as possible</a:t>
          </a:r>
        </a:p>
      </dgm:t>
    </dgm:pt>
    <dgm:pt modelId="{44D0DF04-3C5D-42C9-B3CE-9C28D9B01114}" type="parTrans" cxnId="{59561992-7692-446E-A9FA-D75289571B3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FA4859D-1029-4E42-9877-6C56CF9E4B8C}" type="sibTrans" cxnId="{59561992-7692-446E-A9FA-D75289571B3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C27D408-7E29-4662-8574-88669BC86510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Use CDNs or servers appropriate to the purpose</a:t>
          </a:r>
        </a:p>
      </dgm:t>
    </dgm:pt>
    <dgm:pt modelId="{D94720DD-8655-4620-B63E-C63DDD87F3CF}" type="parTrans" cxnId="{584EDE4D-2757-49B9-BD4F-FCB99D7BC290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78DA605-0700-4F82-9E06-4D3322D7EE8C}" type="sibTrans" cxnId="{584EDE4D-2757-49B9-BD4F-FCB99D7BC290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DEA1066-1C34-422D-9EAA-6813DEA2A4F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UGC</a:t>
          </a:r>
        </a:p>
      </dgm:t>
    </dgm:pt>
    <dgm:pt modelId="{434150DE-DFDD-41D8-8A06-2FDBF2629A27}" type="parTrans" cxnId="{EE3632EA-0CAB-434B-A3EF-8DBC417E1CE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EBF9C4B-A8C5-4B89-9F6C-596076E98BC5}" type="sibTrans" cxnId="{EE3632EA-0CAB-434B-A3EF-8DBC417E1CE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700EAC17-833F-4325-A1EE-D8D6BF551F24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Separate onto other servers</a:t>
          </a:r>
        </a:p>
      </dgm:t>
    </dgm:pt>
    <dgm:pt modelId="{C8AE3A17-5EF3-4176-AC1C-563F41EBEEBF}" type="parTrans" cxnId="{BF2714FF-D881-48C1-B482-5E4E6A2131D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5427C574-D36C-4569-9E68-EC6FE4677B74}" type="sibTrans" cxnId="{BF2714FF-D881-48C1-B482-5E4E6A2131D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4A830AAB-3449-42B5-8106-139AA50ADF38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Mash up content, UGC, and catalog data in a portal</a:t>
          </a:r>
        </a:p>
      </dgm:t>
    </dgm:pt>
    <dgm:pt modelId="{5539616A-3AF6-4881-8500-24DB81B8C253}" type="parTrans" cxnId="{EE9B44B4-3263-45B2-8B71-C1C80E01DAEF}">
      <dgm:prSet/>
      <dgm:spPr/>
      <dgm:t>
        <a:bodyPr/>
        <a:lstStyle/>
        <a:p>
          <a:endParaRPr lang="en-US"/>
        </a:p>
      </dgm:t>
    </dgm:pt>
    <dgm:pt modelId="{3E948DFE-F7DD-4CF0-B3B8-D057C63CD115}" type="sibTrans" cxnId="{EE9B44B4-3263-45B2-8B71-C1C80E01DAEF}">
      <dgm:prSet/>
      <dgm:spPr/>
      <dgm:t>
        <a:bodyPr/>
        <a:lstStyle/>
        <a:p>
          <a:endParaRPr lang="en-US"/>
        </a:p>
      </dgm:t>
    </dgm:pt>
    <dgm:pt modelId="{76F6E7DC-4EFC-4DB0-BAD1-0EF6856C18C2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Leverage existing social network platforms</a:t>
          </a:r>
        </a:p>
      </dgm:t>
    </dgm:pt>
    <dgm:pt modelId="{D2B0E30F-7362-4A22-8F0C-97E06760E1C0}" type="parTrans" cxnId="{30243786-E8A0-4CB3-97DF-FDE74BE07D73}">
      <dgm:prSet/>
      <dgm:spPr/>
      <dgm:t>
        <a:bodyPr/>
        <a:lstStyle/>
        <a:p>
          <a:endParaRPr lang="en-US"/>
        </a:p>
      </dgm:t>
    </dgm:pt>
    <dgm:pt modelId="{1FC22AF8-98FD-4FE0-863B-411D254EA519}" type="sibTrans" cxnId="{30243786-E8A0-4CB3-97DF-FDE74BE07D73}">
      <dgm:prSet/>
      <dgm:spPr/>
      <dgm:t>
        <a:bodyPr/>
        <a:lstStyle/>
        <a:p>
          <a:endParaRPr lang="en-US"/>
        </a:p>
      </dgm:t>
    </dgm:pt>
    <dgm:pt modelId="{D9537405-174E-4AEA-95E4-CA9BD6306D00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Organize CMS structures appropriately</a:t>
          </a:r>
        </a:p>
      </dgm:t>
    </dgm:pt>
    <dgm:pt modelId="{E9B1DA5E-68DE-40E7-9220-14B880B94708}" type="parTrans" cxnId="{26F08C7E-D1C8-4872-9FD9-E4A5ECF3A319}">
      <dgm:prSet/>
      <dgm:spPr/>
      <dgm:t>
        <a:bodyPr/>
        <a:lstStyle/>
        <a:p>
          <a:endParaRPr lang="en-US"/>
        </a:p>
      </dgm:t>
    </dgm:pt>
    <dgm:pt modelId="{D59C634F-1B4A-4D5B-BA59-102D3B57E6F4}" type="sibTrans" cxnId="{26F08C7E-D1C8-4872-9FD9-E4A5ECF3A319}">
      <dgm:prSet/>
      <dgm:spPr/>
      <dgm:t>
        <a:bodyPr/>
        <a:lstStyle/>
        <a:p>
          <a:endParaRPr lang="en-US"/>
        </a:p>
      </dgm:t>
    </dgm:pt>
    <dgm:pt modelId="{A56F3022-4951-4C50-8F32-0B382ED598BC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Consider publishing static HTML</a:t>
          </a:r>
        </a:p>
      </dgm:t>
    </dgm:pt>
    <dgm:pt modelId="{A71E6109-155D-4E61-9209-1FA29B742A25}" type="parTrans" cxnId="{E0808C07-2DB8-4EB0-AC78-CB5F86734BFE}">
      <dgm:prSet/>
      <dgm:spPr/>
      <dgm:t>
        <a:bodyPr/>
        <a:lstStyle/>
        <a:p>
          <a:endParaRPr lang="en-US"/>
        </a:p>
      </dgm:t>
    </dgm:pt>
    <dgm:pt modelId="{1A4DBB14-AF5B-440C-AF2D-E5B6B34BF676}" type="sibTrans" cxnId="{E0808C07-2DB8-4EB0-AC78-CB5F86734BFE}">
      <dgm:prSet/>
      <dgm:spPr/>
      <dgm:t>
        <a:bodyPr/>
        <a:lstStyle/>
        <a:p>
          <a:endParaRPr lang="en-US"/>
        </a:p>
      </dgm:t>
    </dgm:pt>
    <dgm:pt modelId="{89664800-2E17-40EB-B30E-C4A42EA97695}" type="pres">
      <dgm:prSet presAssocID="{A36DE767-E9F3-4CDD-87DE-68F76F4E6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C17685-84A3-40FE-8C15-07EB0B56BEA7}" type="pres">
      <dgm:prSet presAssocID="{5AFC2CF9-EEE6-4A63-933A-BFA9DBB824AE}" presName="parentLin" presStyleCnt="0"/>
      <dgm:spPr/>
    </dgm:pt>
    <dgm:pt modelId="{30CBABC9-53D9-4105-ACF8-41D676034DE0}" type="pres">
      <dgm:prSet presAssocID="{5AFC2CF9-EEE6-4A63-933A-BFA9DBB824A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79B35BC-6F16-4717-85BE-CB13524329C3}" type="pres">
      <dgm:prSet presAssocID="{5AFC2CF9-EEE6-4A63-933A-BFA9DBB824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62F8A-5B5B-43C3-B126-8FBC3C2D5A04}" type="pres">
      <dgm:prSet presAssocID="{5AFC2CF9-EEE6-4A63-933A-BFA9DBB824AE}" presName="negativeSpace" presStyleCnt="0"/>
      <dgm:spPr/>
    </dgm:pt>
    <dgm:pt modelId="{BFEA963E-5985-4F64-AE04-1600A7287661}" type="pres">
      <dgm:prSet presAssocID="{5AFC2CF9-EEE6-4A63-933A-BFA9DBB824A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F4145-644E-4878-983D-A291597A9649}" type="pres">
      <dgm:prSet presAssocID="{2A98E611-593A-4DF3-9438-80359AFCD549}" presName="spaceBetweenRectangles" presStyleCnt="0"/>
      <dgm:spPr/>
    </dgm:pt>
    <dgm:pt modelId="{082AAE98-EAE7-48EE-8704-A58B6309E082}" type="pres">
      <dgm:prSet presAssocID="{6DEA1066-1C34-422D-9EAA-6813DEA2A4F1}" presName="parentLin" presStyleCnt="0"/>
      <dgm:spPr/>
    </dgm:pt>
    <dgm:pt modelId="{804F4494-825B-4934-ABC5-CC2C9431F327}" type="pres">
      <dgm:prSet presAssocID="{6DEA1066-1C34-422D-9EAA-6813DEA2A4F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D98DD86-8CA5-4B0E-BF6A-1FCF799A9C3B}" type="pres">
      <dgm:prSet presAssocID="{6DEA1066-1C34-422D-9EAA-6813DEA2A4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39D7F-EEA9-4283-BEDF-9E774B0D44BF}" type="pres">
      <dgm:prSet presAssocID="{6DEA1066-1C34-422D-9EAA-6813DEA2A4F1}" presName="negativeSpace" presStyleCnt="0"/>
      <dgm:spPr/>
    </dgm:pt>
    <dgm:pt modelId="{AB0FF884-95CC-434D-82F8-29E2A3414FC2}" type="pres">
      <dgm:prSet presAssocID="{6DEA1066-1C34-422D-9EAA-6813DEA2A4F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7BD693-E31A-427E-8C16-3FE8F40A81F4}" type="presOf" srcId="{A56F3022-4951-4C50-8F32-0B382ED598BC}" destId="{BFEA963E-5985-4F64-AE04-1600A7287661}" srcOrd="0" destOrd="3" presId="urn:microsoft.com/office/officeart/2005/8/layout/list1"/>
    <dgm:cxn modelId="{BF2714FF-D881-48C1-B482-5E4E6A2131D6}" srcId="{6DEA1066-1C34-422D-9EAA-6813DEA2A4F1}" destId="{700EAC17-833F-4325-A1EE-D8D6BF551F24}" srcOrd="0" destOrd="0" parTransId="{C8AE3A17-5EF3-4176-AC1C-563F41EBEEBF}" sibTransId="{5427C574-D36C-4569-9E68-EC6FE4677B74}"/>
    <dgm:cxn modelId="{EE9B44B4-3263-45B2-8B71-C1C80E01DAEF}" srcId="{5AFC2CF9-EEE6-4A63-933A-BFA9DBB824AE}" destId="{4A830AAB-3449-42B5-8106-139AA50ADF38}" srcOrd="1" destOrd="0" parTransId="{5539616A-3AF6-4881-8500-24DB81B8C253}" sibTransId="{3E948DFE-F7DD-4CF0-B3B8-D057C63CD115}"/>
    <dgm:cxn modelId="{4F79AE9F-D228-4EE1-AB0E-06F8E170A27A}" type="presOf" srcId="{D9537405-174E-4AEA-95E4-CA9BD6306D00}" destId="{BFEA963E-5985-4F64-AE04-1600A7287661}" srcOrd="0" destOrd="4" presId="urn:microsoft.com/office/officeart/2005/8/layout/list1"/>
    <dgm:cxn modelId="{08D5C581-DA90-4C4B-B626-7A7DC6763D6A}" type="presOf" srcId="{1C27D408-7E29-4662-8574-88669BC86510}" destId="{BFEA963E-5985-4F64-AE04-1600A7287661}" srcOrd="0" destOrd="5" presId="urn:microsoft.com/office/officeart/2005/8/layout/list1"/>
    <dgm:cxn modelId="{F6EDFB9A-98ED-428F-A3B7-801AA5D5ED70}" type="presOf" srcId="{6DEA1066-1C34-422D-9EAA-6813DEA2A4F1}" destId="{3D98DD86-8CA5-4B0E-BF6A-1FCF799A9C3B}" srcOrd="1" destOrd="0" presId="urn:microsoft.com/office/officeart/2005/8/layout/list1"/>
    <dgm:cxn modelId="{35BC5D27-090D-48EB-909C-327064AEAFB0}" type="presOf" srcId="{6116C86C-C9EE-402C-B2EF-802508625150}" destId="{BFEA963E-5985-4F64-AE04-1600A7287661}" srcOrd="0" destOrd="2" presId="urn:microsoft.com/office/officeart/2005/8/layout/list1"/>
    <dgm:cxn modelId="{62995839-1BF7-4E04-B2D3-9C9FDC841892}" srcId="{5AFC2CF9-EEE6-4A63-933A-BFA9DBB824AE}" destId="{8A6C24C2-0099-44D8-8DFD-65E29ABE298B}" srcOrd="0" destOrd="0" parTransId="{126D1892-8E5B-47D6-AB8E-49BC27BD08F2}" sibTransId="{981B787F-40FB-473B-8149-4A96E6CA6D2A}"/>
    <dgm:cxn modelId="{3540A67E-F3AE-4856-AE4B-AFD192F11E91}" type="presOf" srcId="{A36DE767-E9F3-4CDD-87DE-68F76F4E61F0}" destId="{89664800-2E17-40EB-B30E-C4A42EA97695}" srcOrd="0" destOrd="0" presId="urn:microsoft.com/office/officeart/2005/8/layout/list1"/>
    <dgm:cxn modelId="{B4F32ADF-FFAF-4C5A-8B60-1C8D91D98035}" type="presOf" srcId="{700EAC17-833F-4325-A1EE-D8D6BF551F24}" destId="{AB0FF884-95CC-434D-82F8-29E2A3414FC2}" srcOrd="0" destOrd="0" presId="urn:microsoft.com/office/officeart/2005/8/layout/list1"/>
    <dgm:cxn modelId="{584EDE4D-2757-49B9-BD4F-FCB99D7BC290}" srcId="{5AFC2CF9-EEE6-4A63-933A-BFA9DBB824AE}" destId="{1C27D408-7E29-4662-8574-88669BC86510}" srcOrd="5" destOrd="0" parTransId="{D94720DD-8655-4620-B63E-C63DDD87F3CF}" sibTransId="{378DA605-0700-4F82-9E06-4D3322D7EE8C}"/>
    <dgm:cxn modelId="{26F08C7E-D1C8-4872-9FD9-E4A5ECF3A319}" srcId="{5AFC2CF9-EEE6-4A63-933A-BFA9DBB824AE}" destId="{D9537405-174E-4AEA-95E4-CA9BD6306D00}" srcOrd="4" destOrd="0" parTransId="{E9B1DA5E-68DE-40E7-9220-14B880B94708}" sibTransId="{D59C634F-1B4A-4D5B-BA59-102D3B57E6F4}"/>
    <dgm:cxn modelId="{59561992-7692-446E-A9FA-D75289571B32}" srcId="{5AFC2CF9-EEE6-4A63-933A-BFA9DBB824AE}" destId="{6116C86C-C9EE-402C-B2EF-802508625150}" srcOrd="2" destOrd="0" parTransId="{44D0DF04-3C5D-42C9-B3CE-9C28D9B01114}" sibTransId="{8FA4859D-1029-4E42-9877-6C56CF9E4B8C}"/>
    <dgm:cxn modelId="{A4B68BCB-465F-4A1B-882F-3A8C08E4E035}" type="presOf" srcId="{5AFC2CF9-EEE6-4A63-933A-BFA9DBB824AE}" destId="{679B35BC-6F16-4717-85BE-CB13524329C3}" srcOrd="1" destOrd="0" presId="urn:microsoft.com/office/officeart/2005/8/layout/list1"/>
    <dgm:cxn modelId="{FC328505-3091-4196-88D1-C12B637815CC}" type="presOf" srcId="{8A6C24C2-0099-44D8-8DFD-65E29ABE298B}" destId="{BFEA963E-5985-4F64-AE04-1600A7287661}" srcOrd="0" destOrd="0" presId="urn:microsoft.com/office/officeart/2005/8/layout/list1"/>
    <dgm:cxn modelId="{CDE9F039-F454-4EB7-80AE-D3BDFAA348AF}" type="presOf" srcId="{6DEA1066-1C34-422D-9EAA-6813DEA2A4F1}" destId="{804F4494-825B-4934-ABC5-CC2C9431F327}" srcOrd="0" destOrd="0" presId="urn:microsoft.com/office/officeart/2005/8/layout/list1"/>
    <dgm:cxn modelId="{4CACAF2B-724D-4723-8B3E-3017C7B745E1}" type="presOf" srcId="{76F6E7DC-4EFC-4DB0-BAD1-0EF6856C18C2}" destId="{AB0FF884-95CC-434D-82F8-29E2A3414FC2}" srcOrd="0" destOrd="1" presId="urn:microsoft.com/office/officeart/2005/8/layout/list1"/>
    <dgm:cxn modelId="{D9CF671F-05BC-42FF-B178-53D77D5A24D4}" srcId="{A36DE767-E9F3-4CDD-87DE-68F76F4E61F0}" destId="{5AFC2CF9-EEE6-4A63-933A-BFA9DBB824AE}" srcOrd="0" destOrd="0" parTransId="{04374774-8BD6-4901-A6DF-A0C3E2CEFEDB}" sibTransId="{2A98E611-593A-4DF3-9438-80359AFCD549}"/>
    <dgm:cxn modelId="{E67BB69D-5284-4037-A8A7-9E9E6F545F45}" type="presOf" srcId="{4A830AAB-3449-42B5-8106-139AA50ADF38}" destId="{BFEA963E-5985-4F64-AE04-1600A7287661}" srcOrd="0" destOrd="1" presId="urn:microsoft.com/office/officeart/2005/8/layout/list1"/>
    <dgm:cxn modelId="{EE3632EA-0CAB-434B-A3EF-8DBC417E1CEF}" srcId="{A36DE767-E9F3-4CDD-87DE-68F76F4E61F0}" destId="{6DEA1066-1C34-422D-9EAA-6813DEA2A4F1}" srcOrd="1" destOrd="0" parTransId="{434150DE-DFDD-41D8-8A06-2FDBF2629A27}" sibTransId="{3EBF9C4B-A8C5-4B89-9F6C-596076E98BC5}"/>
    <dgm:cxn modelId="{E0808C07-2DB8-4EB0-AC78-CB5F86734BFE}" srcId="{5AFC2CF9-EEE6-4A63-933A-BFA9DBB824AE}" destId="{A56F3022-4951-4C50-8F32-0B382ED598BC}" srcOrd="3" destOrd="0" parTransId="{A71E6109-155D-4E61-9209-1FA29B742A25}" sibTransId="{1A4DBB14-AF5B-440C-AF2D-E5B6B34BF676}"/>
    <dgm:cxn modelId="{3D174E4C-8CB1-4AC4-A4AB-C42020CE3EC3}" type="presOf" srcId="{5AFC2CF9-EEE6-4A63-933A-BFA9DBB824AE}" destId="{30CBABC9-53D9-4105-ACF8-41D676034DE0}" srcOrd="0" destOrd="0" presId="urn:microsoft.com/office/officeart/2005/8/layout/list1"/>
    <dgm:cxn modelId="{30243786-E8A0-4CB3-97DF-FDE74BE07D73}" srcId="{6DEA1066-1C34-422D-9EAA-6813DEA2A4F1}" destId="{76F6E7DC-4EFC-4DB0-BAD1-0EF6856C18C2}" srcOrd="1" destOrd="0" parTransId="{D2B0E30F-7362-4A22-8F0C-97E06760E1C0}" sibTransId="{1FC22AF8-98FD-4FE0-863B-411D254EA519}"/>
    <dgm:cxn modelId="{C63308CE-6141-4674-94E9-AF518390444B}" type="presParOf" srcId="{89664800-2E17-40EB-B30E-C4A42EA97695}" destId="{14C17685-84A3-40FE-8C15-07EB0B56BEA7}" srcOrd="0" destOrd="0" presId="urn:microsoft.com/office/officeart/2005/8/layout/list1"/>
    <dgm:cxn modelId="{A7F89028-FE4B-4FB8-B48C-6D160C3EC5FF}" type="presParOf" srcId="{14C17685-84A3-40FE-8C15-07EB0B56BEA7}" destId="{30CBABC9-53D9-4105-ACF8-41D676034DE0}" srcOrd="0" destOrd="0" presId="urn:microsoft.com/office/officeart/2005/8/layout/list1"/>
    <dgm:cxn modelId="{80370290-AC45-4CEF-BF95-0CACC6E05052}" type="presParOf" srcId="{14C17685-84A3-40FE-8C15-07EB0B56BEA7}" destId="{679B35BC-6F16-4717-85BE-CB13524329C3}" srcOrd="1" destOrd="0" presId="urn:microsoft.com/office/officeart/2005/8/layout/list1"/>
    <dgm:cxn modelId="{07F0C79B-158C-4B9B-A241-76D35800F029}" type="presParOf" srcId="{89664800-2E17-40EB-B30E-C4A42EA97695}" destId="{4F062F8A-5B5B-43C3-B126-8FBC3C2D5A04}" srcOrd="1" destOrd="0" presId="urn:microsoft.com/office/officeart/2005/8/layout/list1"/>
    <dgm:cxn modelId="{39BADA97-C10D-4269-922B-3A14F257D6B0}" type="presParOf" srcId="{89664800-2E17-40EB-B30E-C4A42EA97695}" destId="{BFEA963E-5985-4F64-AE04-1600A7287661}" srcOrd="2" destOrd="0" presId="urn:microsoft.com/office/officeart/2005/8/layout/list1"/>
    <dgm:cxn modelId="{5D9F7829-7093-48D4-A3FD-18DB840543A6}" type="presParOf" srcId="{89664800-2E17-40EB-B30E-C4A42EA97695}" destId="{22CF4145-644E-4878-983D-A291597A9649}" srcOrd="3" destOrd="0" presId="urn:microsoft.com/office/officeart/2005/8/layout/list1"/>
    <dgm:cxn modelId="{7EBA89A9-B1A6-4243-8635-2E27D8CE706A}" type="presParOf" srcId="{89664800-2E17-40EB-B30E-C4A42EA97695}" destId="{082AAE98-EAE7-48EE-8704-A58B6309E082}" srcOrd="4" destOrd="0" presId="urn:microsoft.com/office/officeart/2005/8/layout/list1"/>
    <dgm:cxn modelId="{AC73F447-BA26-4239-8C27-C1FB8B4B44AE}" type="presParOf" srcId="{082AAE98-EAE7-48EE-8704-A58B6309E082}" destId="{804F4494-825B-4934-ABC5-CC2C9431F327}" srcOrd="0" destOrd="0" presId="urn:microsoft.com/office/officeart/2005/8/layout/list1"/>
    <dgm:cxn modelId="{3FD65988-4DCC-4440-86C3-99CFCC6C0C27}" type="presParOf" srcId="{082AAE98-EAE7-48EE-8704-A58B6309E082}" destId="{3D98DD86-8CA5-4B0E-BF6A-1FCF799A9C3B}" srcOrd="1" destOrd="0" presId="urn:microsoft.com/office/officeart/2005/8/layout/list1"/>
    <dgm:cxn modelId="{BAB94CA9-F77F-4DB3-B2F6-C810A5DF53B7}" type="presParOf" srcId="{89664800-2E17-40EB-B30E-C4A42EA97695}" destId="{DC439D7F-EEA9-4283-BEDF-9E774B0D44BF}" srcOrd="5" destOrd="0" presId="urn:microsoft.com/office/officeart/2005/8/layout/list1"/>
    <dgm:cxn modelId="{3BB9185F-2580-49E6-A345-4BAF87B0AF81}" type="presParOf" srcId="{89664800-2E17-40EB-B30E-C4A42EA97695}" destId="{AB0FF884-95CC-434D-82F8-29E2A3414FC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6DE767-E9F3-4CDD-87DE-68F76F4E61F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FFDD52-F540-4DAB-8D85-B94C29FDC2CD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Data</a:t>
          </a:r>
        </a:p>
      </dgm:t>
    </dgm:pt>
    <dgm:pt modelId="{6BF464D7-7304-49EB-A2F6-2BBF58BABF60}" type="parTrans" cxnId="{E4531900-C018-4809-AEE8-2B8AE77E2FD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D3DC97B-5C8F-40EB-AD25-AF7AF45DE3F1}" type="sibTrans" cxnId="{E4531900-C018-4809-AEE8-2B8AE77E2FD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072C726-507E-4D0F-B343-BC47E3FEF5E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Separate reads and writes; scale out read nodes using replication / master-slave, …</a:t>
          </a:r>
        </a:p>
      </dgm:t>
    </dgm:pt>
    <dgm:pt modelId="{A5C9205F-71F9-403A-9176-84B247277383}" type="parTrans" cxnId="{4E6A85E4-DF48-4063-A20F-CA67D6FDA47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BF013D35-558F-4591-B8B6-20FB368C4576}" type="sibTrans" cxnId="{4E6A85E4-DF48-4063-A20F-CA67D6FDA47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0A99F04-7B2E-484B-BB15-FFAC8DA557FA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Use sharding (carefully) to partition and scale out writes</a:t>
          </a:r>
        </a:p>
      </dgm:t>
    </dgm:pt>
    <dgm:pt modelId="{7BBADBFC-714D-4FDA-998B-1A4643CBB7E2}" type="parTrans" cxnId="{AA6AFC05-FB34-4F57-B588-4698431EB0E8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6B6C5FE-5CB7-4CFA-B5BC-E69BBC34A1E7}" type="sibTrans" cxnId="{AA6AFC05-FB34-4F57-B588-4698431EB0E8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B5587AC9-C348-4342-AA78-5ED889C9623A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Choose optimistic reads (carefully) to minimize locks</a:t>
          </a:r>
        </a:p>
      </dgm:t>
    </dgm:pt>
    <dgm:pt modelId="{A8C2A1B8-641C-49D5-AC30-377EFF07F589}" type="parTrans" cxnId="{00EBA769-1ED4-4609-B996-F7C3CBD6501D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2662750E-A545-47CA-B896-84475F5F9538}" type="sibTrans" cxnId="{00EBA769-1ED4-4609-B996-F7C3CBD6501D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E8C6AD18-30B0-4DC3-88F1-A6A7BFAD37E4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Minimize I/O</a:t>
          </a:r>
        </a:p>
      </dgm:t>
    </dgm:pt>
    <dgm:pt modelId="{EF33A61D-A2DD-405B-A794-8588ACA17543}" type="parTrans" cxnId="{276BC576-76AB-49DA-B868-31E6C0053FA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C230508-4364-48B8-A53E-04174CC026C4}" type="sibTrans" cxnId="{276BC576-76AB-49DA-B868-31E6C0053FA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21B9109-0E8D-4657-AAE2-3F7A1F87D61C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Create private clouds or leverage public / hybrid clouds</a:t>
          </a:r>
        </a:p>
      </dgm:t>
    </dgm:pt>
    <dgm:pt modelId="{1C6F6400-F682-4A6E-9378-C128339E113C}" type="parTrans" cxnId="{0A09E435-7FC9-4E03-8ADB-8A5649ACA4C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79EB610A-B560-465E-9A9A-F67D371EAA8B}" type="sibTrans" cxnId="{0A09E435-7FC9-4E03-8ADB-8A5649ACA4C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5CAC1FE5-FEDE-4EE4-A79C-907B5C23FEEE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A fair bit of data changes slowly – cache aggressively: catalogs, content, …</a:t>
          </a:r>
        </a:p>
      </dgm:t>
    </dgm:pt>
    <dgm:pt modelId="{92F2F19E-153A-4AC7-BB0C-52E5A9E64AFA}" type="parTrans" cxnId="{11259A53-B6E1-44C3-B4F2-9CEED981A67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F436BA4E-D41E-45B7-96FE-591DF7AD8FB7}" type="sibTrans" cxnId="{11259A53-B6E1-44C3-B4F2-9CEED981A67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4793D5A-360E-4ABD-8396-0BFD5477F271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Elasticity</a:t>
          </a:r>
          <a:endParaRPr lang="en-US" dirty="0"/>
        </a:p>
      </dgm:t>
    </dgm:pt>
    <dgm:pt modelId="{63DD58C2-74A9-433E-B19C-35681CE6173A}" type="parTrans" cxnId="{FD16E559-8DB5-409C-99DB-A5B23B9832A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7FC277F7-A9A9-4ACD-A55B-EDE5B50323D3}" type="sibTrans" cxnId="{FD16E559-8DB5-409C-99DB-A5B23B9832A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F1C96C1-971F-497E-AF63-8851ABEF1AA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Split functionality between database instances</a:t>
          </a:r>
        </a:p>
      </dgm:t>
    </dgm:pt>
    <dgm:pt modelId="{35BB1DF7-98FF-4042-8693-531BEE906DA8}" type="parTrans" cxnId="{FA6DD30F-6335-48D4-B90D-219CC41D392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E04AC621-3746-4DBD-ABA7-4008BC6230DA}" type="sibTrans" cxnId="{FA6DD30F-6335-48D4-B90D-219CC41D392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DF943EE3-735B-4DBA-99AD-8B09D19FB764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Try and cache inventory levels </a:t>
          </a:r>
          <a:r>
            <a:rPr lang="en-US" smtClean="0"/>
            <a:t>as well, based on thresholds</a:t>
          </a:r>
          <a:endParaRPr lang="en-US" dirty="0" smtClean="0"/>
        </a:p>
      </dgm:t>
    </dgm:pt>
    <dgm:pt modelId="{855FE542-598F-4ADD-B2FA-09E3BB51E4AF}" type="parTrans" cxnId="{E60D6BC9-56D0-4700-9464-B394BCB8A8BD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691EA87B-5B92-4389-BC50-6EFB1A60D802}" type="sibTrans" cxnId="{E60D6BC9-56D0-4700-9464-B394BCB8A8BD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9664800-2E17-40EB-B30E-C4A42EA97695}" type="pres">
      <dgm:prSet presAssocID="{A36DE767-E9F3-4CDD-87DE-68F76F4E6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EA325-741C-4EB0-8C98-0340033A07C1}" type="pres">
      <dgm:prSet presAssocID="{A0FFDD52-F540-4DAB-8D85-B94C29FDC2CD}" presName="parentLin" presStyleCnt="0"/>
      <dgm:spPr/>
    </dgm:pt>
    <dgm:pt modelId="{3FE198EC-9BDC-49F4-8FD0-C22669E1B5DF}" type="pres">
      <dgm:prSet presAssocID="{A0FFDD52-F540-4DAB-8D85-B94C29FDC2C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6F2E926-F85D-47F6-8077-6447472FACB5}" type="pres">
      <dgm:prSet presAssocID="{A0FFDD52-F540-4DAB-8D85-B94C29FDC2C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AA115-EEA0-40D8-B45C-B652F72EEEE7}" type="pres">
      <dgm:prSet presAssocID="{A0FFDD52-F540-4DAB-8D85-B94C29FDC2CD}" presName="negativeSpace" presStyleCnt="0"/>
      <dgm:spPr/>
    </dgm:pt>
    <dgm:pt modelId="{E9FFDD35-C728-4265-ADF5-2D8226F43666}" type="pres">
      <dgm:prSet presAssocID="{A0FFDD52-F540-4DAB-8D85-B94C29FDC2C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85425-F88E-4400-89AA-4AEB1A00E151}" type="pres">
      <dgm:prSet presAssocID="{AD3DC97B-5C8F-40EB-AD25-AF7AF45DE3F1}" presName="spaceBetweenRectangles" presStyleCnt="0"/>
      <dgm:spPr/>
    </dgm:pt>
    <dgm:pt modelId="{E17B57A4-FEC4-4D71-9626-7B7A818760C2}" type="pres">
      <dgm:prSet presAssocID="{E8C6AD18-30B0-4DC3-88F1-A6A7BFAD37E4}" presName="parentLin" presStyleCnt="0"/>
      <dgm:spPr/>
    </dgm:pt>
    <dgm:pt modelId="{C3CADF3D-DC73-46D8-B28E-C7BC38BAF334}" type="pres">
      <dgm:prSet presAssocID="{E8C6AD18-30B0-4DC3-88F1-A6A7BFAD37E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DDAA71-4DCE-4CF3-98C4-3B3898A5DB64}" type="pres">
      <dgm:prSet presAssocID="{E8C6AD18-30B0-4DC3-88F1-A6A7BFAD37E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043FC-C620-4C34-B926-2E2DDE6D3E08}" type="pres">
      <dgm:prSet presAssocID="{E8C6AD18-30B0-4DC3-88F1-A6A7BFAD37E4}" presName="negativeSpace" presStyleCnt="0"/>
      <dgm:spPr/>
    </dgm:pt>
    <dgm:pt modelId="{7D27C6C7-6508-4DC5-95FC-3CE688571057}" type="pres">
      <dgm:prSet presAssocID="{E8C6AD18-30B0-4DC3-88F1-A6A7BFAD37E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19C4C-96BD-4B5A-8BCF-B82C3CCD2118}" type="pres">
      <dgm:prSet presAssocID="{CC230508-4364-48B8-A53E-04174CC026C4}" presName="spaceBetweenRectangles" presStyleCnt="0"/>
      <dgm:spPr/>
    </dgm:pt>
    <dgm:pt modelId="{41DB9267-3AE3-4FA8-8927-A6E47D2C5E7A}" type="pres">
      <dgm:prSet presAssocID="{64793D5A-360E-4ABD-8396-0BFD5477F271}" presName="parentLin" presStyleCnt="0"/>
      <dgm:spPr/>
    </dgm:pt>
    <dgm:pt modelId="{78F898CF-4992-4F8D-8019-936A5C222871}" type="pres">
      <dgm:prSet presAssocID="{64793D5A-360E-4ABD-8396-0BFD5477F27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3663521-5922-42A4-9C94-5EDC2C417DEC}" type="pres">
      <dgm:prSet presAssocID="{64793D5A-360E-4ABD-8396-0BFD5477F2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DE23D-3DCC-4589-9AB1-8AA0BDC4CDE6}" type="pres">
      <dgm:prSet presAssocID="{64793D5A-360E-4ABD-8396-0BFD5477F271}" presName="negativeSpace" presStyleCnt="0"/>
      <dgm:spPr/>
    </dgm:pt>
    <dgm:pt modelId="{CBC8F1A6-DE57-4DF0-93C6-C23853D20114}" type="pres">
      <dgm:prSet presAssocID="{64793D5A-360E-4ABD-8396-0BFD5477F27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24A3F4-D705-4279-BA38-46184915D4C8}" type="presOf" srcId="{64793D5A-360E-4ABD-8396-0BFD5477F271}" destId="{78F898CF-4992-4F8D-8019-936A5C222871}" srcOrd="0" destOrd="0" presId="urn:microsoft.com/office/officeart/2005/8/layout/list1"/>
    <dgm:cxn modelId="{11259A53-B6E1-44C3-B4F2-9CEED981A67C}" srcId="{E8C6AD18-30B0-4DC3-88F1-A6A7BFAD37E4}" destId="{5CAC1FE5-FEDE-4EE4-A79C-907B5C23FEEE}" srcOrd="0" destOrd="0" parTransId="{92F2F19E-153A-4AC7-BB0C-52E5A9E64AFA}" sibTransId="{F436BA4E-D41E-45B7-96FE-591DF7AD8FB7}"/>
    <dgm:cxn modelId="{E60D6BC9-56D0-4700-9464-B394BCB8A8BD}" srcId="{E8C6AD18-30B0-4DC3-88F1-A6A7BFAD37E4}" destId="{DF943EE3-735B-4DBA-99AD-8B09D19FB764}" srcOrd="1" destOrd="0" parTransId="{855FE542-598F-4ADD-B2FA-09E3BB51E4AF}" sibTransId="{691EA87B-5B92-4389-BC50-6EFB1A60D802}"/>
    <dgm:cxn modelId="{0F40A776-431A-487F-A227-7F4EF4498218}" type="presOf" srcId="{DF943EE3-735B-4DBA-99AD-8B09D19FB764}" destId="{7D27C6C7-6508-4DC5-95FC-3CE688571057}" srcOrd="0" destOrd="1" presId="urn:microsoft.com/office/officeart/2005/8/layout/list1"/>
    <dgm:cxn modelId="{E4531900-C018-4809-AEE8-2B8AE77E2FDC}" srcId="{A36DE767-E9F3-4CDD-87DE-68F76F4E61F0}" destId="{A0FFDD52-F540-4DAB-8D85-B94C29FDC2CD}" srcOrd="0" destOrd="0" parTransId="{6BF464D7-7304-49EB-A2F6-2BBF58BABF60}" sibTransId="{AD3DC97B-5C8F-40EB-AD25-AF7AF45DE3F1}"/>
    <dgm:cxn modelId="{FA6DD30F-6335-48D4-B90D-219CC41D3922}" srcId="{A0FFDD52-F540-4DAB-8D85-B94C29FDC2CD}" destId="{6F1C96C1-971F-497E-AF63-8851ABEF1AAB}" srcOrd="1" destOrd="0" parTransId="{35BB1DF7-98FF-4042-8693-531BEE906DA8}" sibTransId="{E04AC621-3746-4DBD-ABA7-4008BC6230DA}"/>
    <dgm:cxn modelId="{276BC576-76AB-49DA-B868-31E6C0053FAC}" srcId="{A36DE767-E9F3-4CDD-87DE-68F76F4E61F0}" destId="{E8C6AD18-30B0-4DC3-88F1-A6A7BFAD37E4}" srcOrd="1" destOrd="0" parTransId="{EF33A61D-A2DD-405B-A794-8588ACA17543}" sibTransId="{CC230508-4364-48B8-A53E-04174CC026C4}"/>
    <dgm:cxn modelId="{DEC2BBE3-DBEA-49D2-B28B-55867EE361E5}" type="presOf" srcId="{921B9109-0E8D-4657-AAE2-3F7A1F87D61C}" destId="{CBC8F1A6-DE57-4DF0-93C6-C23853D20114}" srcOrd="0" destOrd="0" presId="urn:microsoft.com/office/officeart/2005/8/layout/list1"/>
    <dgm:cxn modelId="{B11C3CC1-F3C6-4C80-8AA9-63EEF5A8F0B7}" type="presOf" srcId="{A0FFDD52-F540-4DAB-8D85-B94C29FDC2CD}" destId="{3FE198EC-9BDC-49F4-8FD0-C22669E1B5DF}" srcOrd="0" destOrd="0" presId="urn:microsoft.com/office/officeart/2005/8/layout/list1"/>
    <dgm:cxn modelId="{FD16E559-8DB5-409C-99DB-A5B23B9832AC}" srcId="{A36DE767-E9F3-4CDD-87DE-68F76F4E61F0}" destId="{64793D5A-360E-4ABD-8396-0BFD5477F271}" srcOrd="2" destOrd="0" parTransId="{63DD58C2-74A9-433E-B19C-35681CE6173A}" sibTransId="{7FC277F7-A9A9-4ACD-A55B-EDE5B50323D3}"/>
    <dgm:cxn modelId="{F11AE5EB-CAEE-4E6D-8EB8-74497319631C}" type="presOf" srcId="{C0A99F04-7B2E-484B-BB15-FFAC8DA557FA}" destId="{E9FFDD35-C728-4265-ADF5-2D8226F43666}" srcOrd="0" destOrd="2" presId="urn:microsoft.com/office/officeart/2005/8/layout/list1"/>
    <dgm:cxn modelId="{1DDB8B27-7766-4782-AD9E-4AC92FABE83C}" type="presOf" srcId="{6F1C96C1-971F-497E-AF63-8851ABEF1AAB}" destId="{E9FFDD35-C728-4265-ADF5-2D8226F43666}" srcOrd="0" destOrd="1" presId="urn:microsoft.com/office/officeart/2005/8/layout/list1"/>
    <dgm:cxn modelId="{23CFE0B1-2B95-4D65-A5CC-79F9FFE40E2C}" type="presOf" srcId="{3072C726-507E-4D0F-B343-BC47E3FEF5E7}" destId="{E9FFDD35-C728-4265-ADF5-2D8226F43666}" srcOrd="0" destOrd="0" presId="urn:microsoft.com/office/officeart/2005/8/layout/list1"/>
    <dgm:cxn modelId="{FAF09166-FF29-4705-8866-5FFA4448B7ED}" type="presOf" srcId="{64793D5A-360E-4ABD-8396-0BFD5477F271}" destId="{43663521-5922-42A4-9C94-5EDC2C417DEC}" srcOrd="1" destOrd="0" presId="urn:microsoft.com/office/officeart/2005/8/layout/list1"/>
    <dgm:cxn modelId="{498188BC-4DA5-4700-97BA-623A7E7DC776}" type="presOf" srcId="{E8C6AD18-30B0-4DC3-88F1-A6A7BFAD37E4}" destId="{E4DDAA71-4DCE-4CF3-98C4-3B3898A5DB64}" srcOrd="1" destOrd="0" presId="urn:microsoft.com/office/officeart/2005/8/layout/list1"/>
    <dgm:cxn modelId="{4E6A85E4-DF48-4063-A20F-CA67D6FDA47F}" srcId="{A0FFDD52-F540-4DAB-8D85-B94C29FDC2CD}" destId="{3072C726-507E-4D0F-B343-BC47E3FEF5E7}" srcOrd="0" destOrd="0" parTransId="{A5C9205F-71F9-403A-9176-84B247277383}" sibTransId="{BF013D35-558F-4591-B8B6-20FB368C4576}"/>
    <dgm:cxn modelId="{C3703A02-9978-482F-B515-63394F4749BB}" type="presOf" srcId="{A0FFDD52-F540-4DAB-8D85-B94C29FDC2CD}" destId="{F6F2E926-F85D-47F6-8077-6447472FACB5}" srcOrd="1" destOrd="0" presId="urn:microsoft.com/office/officeart/2005/8/layout/list1"/>
    <dgm:cxn modelId="{E332D784-7ADA-4638-AEAB-56594627D268}" type="presOf" srcId="{E8C6AD18-30B0-4DC3-88F1-A6A7BFAD37E4}" destId="{C3CADF3D-DC73-46D8-B28E-C7BC38BAF334}" srcOrd="0" destOrd="0" presId="urn:microsoft.com/office/officeart/2005/8/layout/list1"/>
    <dgm:cxn modelId="{00EBA769-1ED4-4609-B996-F7C3CBD6501D}" srcId="{A0FFDD52-F540-4DAB-8D85-B94C29FDC2CD}" destId="{B5587AC9-C348-4342-AA78-5ED889C9623A}" srcOrd="3" destOrd="0" parTransId="{A8C2A1B8-641C-49D5-AC30-377EFF07F589}" sibTransId="{2662750E-A545-47CA-B896-84475F5F9538}"/>
    <dgm:cxn modelId="{B8F12A0E-083A-4456-977F-CC5D63DEC846}" type="presOf" srcId="{5CAC1FE5-FEDE-4EE4-A79C-907B5C23FEEE}" destId="{7D27C6C7-6508-4DC5-95FC-3CE688571057}" srcOrd="0" destOrd="0" presId="urn:microsoft.com/office/officeart/2005/8/layout/list1"/>
    <dgm:cxn modelId="{0A09E435-7FC9-4E03-8ADB-8A5649ACA4C3}" srcId="{64793D5A-360E-4ABD-8396-0BFD5477F271}" destId="{921B9109-0E8D-4657-AAE2-3F7A1F87D61C}" srcOrd="0" destOrd="0" parTransId="{1C6F6400-F682-4A6E-9378-C128339E113C}" sibTransId="{79EB610A-B560-465E-9A9A-F67D371EAA8B}"/>
    <dgm:cxn modelId="{AA6AFC05-FB34-4F57-B588-4698431EB0E8}" srcId="{A0FFDD52-F540-4DAB-8D85-B94C29FDC2CD}" destId="{C0A99F04-7B2E-484B-BB15-FFAC8DA557FA}" srcOrd="2" destOrd="0" parTransId="{7BBADBFC-714D-4FDA-998B-1A4643CBB7E2}" sibTransId="{86B6C5FE-5CB7-4CFA-B5BC-E69BBC34A1E7}"/>
    <dgm:cxn modelId="{A6E98559-E0F8-41A8-95D4-9E7BB9A1AF1B}" type="presOf" srcId="{A36DE767-E9F3-4CDD-87DE-68F76F4E61F0}" destId="{89664800-2E17-40EB-B30E-C4A42EA97695}" srcOrd="0" destOrd="0" presId="urn:microsoft.com/office/officeart/2005/8/layout/list1"/>
    <dgm:cxn modelId="{F7C9C1D5-D3DA-492F-9BC2-402E3BCD58E5}" type="presOf" srcId="{B5587AC9-C348-4342-AA78-5ED889C9623A}" destId="{E9FFDD35-C728-4265-ADF5-2D8226F43666}" srcOrd="0" destOrd="3" presId="urn:microsoft.com/office/officeart/2005/8/layout/list1"/>
    <dgm:cxn modelId="{59544E7A-0571-4BEA-AFAB-0D30B700507B}" type="presParOf" srcId="{89664800-2E17-40EB-B30E-C4A42EA97695}" destId="{430EA325-741C-4EB0-8C98-0340033A07C1}" srcOrd="0" destOrd="0" presId="urn:microsoft.com/office/officeart/2005/8/layout/list1"/>
    <dgm:cxn modelId="{35B00C0C-FC54-4663-B0E9-3540D20D150A}" type="presParOf" srcId="{430EA325-741C-4EB0-8C98-0340033A07C1}" destId="{3FE198EC-9BDC-49F4-8FD0-C22669E1B5DF}" srcOrd="0" destOrd="0" presId="urn:microsoft.com/office/officeart/2005/8/layout/list1"/>
    <dgm:cxn modelId="{B1447460-37E6-4C03-A560-33D6B2613289}" type="presParOf" srcId="{430EA325-741C-4EB0-8C98-0340033A07C1}" destId="{F6F2E926-F85D-47F6-8077-6447472FACB5}" srcOrd="1" destOrd="0" presId="urn:microsoft.com/office/officeart/2005/8/layout/list1"/>
    <dgm:cxn modelId="{BAC3AE8E-D12E-459A-9996-30525BE1B999}" type="presParOf" srcId="{89664800-2E17-40EB-B30E-C4A42EA97695}" destId="{95EAA115-EEA0-40D8-B45C-B652F72EEEE7}" srcOrd="1" destOrd="0" presId="urn:microsoft.com/office/officeart/2005/8/layout/list1"/>
    <dgm:cxn modelId="{6FFF3D6D-1C50-4D4E-AA99-5269C360328F}" type="presParOf" srcId="{89664800-2E17-40EB-B30E-C4A42EA97695}" destId="{E9FFDD35-C728-4265-ADF5-2D8226F43666}" srcOrd="2" destOrd="0" presId="urn:microsoft.com/office/officeart/2005/8/layout/list1"/>
    <dgm:cxn modelId="{15EB0204-4C78-455D-AB1E-7DAD95011B52}" type="presParOf" srcId="{89664800-2E17-40EB-B30E-C4A42EA97695}" destId="{EC485425-F88E-4400-89AA-4AEB1A00E151}" srcOrd="3" destOrd="0" presId="urn:microsoft.com/office/officeart/2005/8/layout/list1"/>
    <dgm:cxn modelId="{4A5F941F-DD18-465E-8687-E25EEFEA892B}" type="presParOf" srcId="{89664800-2E17-40EB-B30E-C4A42EA97695}" destId="{E17B57A4-FEC4-4D71-9626-7B7A818760C2}" srcOrd="4" destOrd="0" presId="urn:microsoft.com/office/officeart/2005/8/layout/list1"/>
    <dgm:cxn modelId="{28CF67D4-090F-47DB-9ED5-5722DE67580D}" type="presParOf" srcId="{E17B57A4-FEC4-4D71-9626-7B7A818760C2}" destId="{C3CADF3D-DC73-46D8-B28E-C7BC38BAF334}" srcOrd="0" destOrd="0" presId="urn:microsoft.com/office/officeart/2005/8/layout/list1"/>
    <dgm:cxn modelId="{D218A54F-52E5-4E0D-AA9C-E30C0C92D7EE}" type="presParOf" srcId="{E17B57A4-FEC4-4D71-9626-7B7A818760C2}" destId="{E4DDAA71-4DCE-4CF3-98C4-3B3898A5DB64}" srcOrd="1" destOrd="0" presId="urn:microsoft.com/office/officeart/2005/8/layout/list1"/>
    <dgm:cxn modelId="{57AE2277-371B-4A93-B0B7-F25694F43997}" type="presParOf" srcId="{89664800-2E17-40EB-B30E-C4A42EA97695}" destId="{6B9043FC-C620-4C34-B926-2E2DDE6D3E08}" srcOrd="5" destOrd="0" presId="urn:microsoft.com/office/officeart/2005/8/layout/list1"/>
    <dgm:cxn modelId="{7ECECF56-2098-4AF0-B398-6915BB10D7A0}" type="presParOf" srcId="{89664800-2E17-40EB-B30E-C4A42EA97695}" destId="{7D27C6C7-6508-4DC5-95FC-3CE688571057}" srcOrd="6" destOrd="0" presId="urn:microsoft.com/office/officeart/2005/8/layout/list1"/>
    <dgm:cxn modelId="{C5A29A37-1E48-402C-8FCB-3336F687EC6F}" type="presParOf" srcId="{89664800-2E17-40EB-B30E-C4A42EA97695}" destId="{3D219C4C-96BD-4B5A-8BCF-B82C3CCD2118}" srcOrd="7" destOrd="0" presId="urn:microsoft.com/office/officeart/2005/8/layout/list1"/>
    <dgm:cxn modelId="{CAA62C59-5C83-454A-80F4-732FF96CA131}" type="presParOf" srcId="{89664800-2E17-40EB-B30E-C4A42EA97695}" destId="{41DB9267-3AE3-4FA8-8927-A6E47D2C5E7A}" srcOrd="8" destOrd="0" presId="urn:microsoft.com/office/officeart/2005/8/layout/list1"/>
    <dgm:cxn modelId="{80B0F523-0FC3-4B0C-A7EA-28CBB96DC665}" type="presParOf" srcId="{41DB9267-3AE3-4FA8-8927-A6E47D2C5E7A}" destId="{78F898CF-4992-4F8D-8019-936A5C222871}" srcOrd="0" destOrd="0" presId="urn:microsoft.com/office/officeart/2005/8/layout/list1"/>
    <dgm:cxn modelId="{25BA1E27-5591-416B-AF5C-1022151A3BF5}" type="presParOf" srcId="{41DB9267-3AE3-4FA8-8927-A6E47D2C5E7A}" destId="{43663521-5922-42A4-9C94-5EDC2C417DEC}" srcOrd="1" destOrd="0" presId="urn:microsoft.com/office/officeart/2005/8/layout/list1"/>
    <dgm:cxn modelId="{3B21B5A3-B2A1-46E6-AB2E-AD0A1D5A5C57}" type="presParOf" srcId="{89664800-2E17-40EB-B30E-C4A42EA97695}" destId="{676DE23D-3DCC-4589-9AB1-8AA0BDC4CDE6}" srcOrd="9" destOrd="0" presId="urn:microsoft.com/office/officeart/2005/8/layout/list1"/>
    <dgm:cxn modelId="{A535F3CA-9074-4D24-AB04-E0999561AAE8}" type="presParOf" srcId="{89664800-2E17-40EB-B30E-C4A42EA97695}" destId="{CBC8F1A6-DE57-4DF0-93C6-C23853D201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6DE767-E9F3-4CDD-87DE-68F76F4E61F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FFDD52-F540-4DAB-8D85-B94C29FDC2CD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Rules</a:t>
          </a:r>
        </a:p>
      </dgm:t>
    </dgm:pt>
    <dgm:pt modelId="{6BF464D7-7304-49EB-A2F6-2BBF58BABF60}" type="parTrans" cxnId="{E4531900-C018-4809-AEE8-2B8AE77E2FD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D3DC97B-5C8F-40EB-AD25-AF7AF45DE3F1}" type="sibTrans" cxnId="{E4531900-C018-4809-AEE8-2B8AE77E2FD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5D63AC2-7692-4061-AD54-966D34C6FCA8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Classify into cross-sell rules, transaction processing rules</a:t>
          </a:r>
        </a:p>
      </dgm:t>
    </dgm:pt>
    <dgm:pt modelId="{B5780FF2-539A-449E-8FB0-1FFC3CC0EF23}" type="parTrans" cxnId="{BF79A466-81E7-4FA9-A43E-940DE73A961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8A25B32-3F92-41D7-977E-8178BB7EC3CA}" type="sibTrans" cxnId="{BF79A466-81E7-4FA9-A43E-940DE73A9613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29D1E49D-BDDD-4937-87AD-6A4815939BDE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Cross-sell rules more heavily used, use more data</a:t>
          </a:r>
        </a:p>
      </dgm:t>
    </dgm:pt>
    <dgm:pt modelId="{88439FF8-A373-417F-8B84-2FA1B75BE94D}" type="parTrans" cxnId="{CF5C7366-77BB-4F92-A369-817205237DF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FC764460-9CEE-4016-B633-78A83DC29149}" type="sibTrans" cxnId="{CF5C7366-77BB-4F92-A369-817205237DF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F16B75E6-DC6E-456B-A7A5-417B751055FC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Pre-compute results  - not everything needs to be real-time</a:t>
          </a:r>
        </a:p>
      </dgm:t>
    </dgm:pt>
    <dgm:pt modelId="{BDF319AD-42A3-4753-BF76-0E8DBACDD7E4}" type="parTrans" cxnId="{F27AA977-75C1-4892-B2B4-57F7E303CAC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728A621D-7DBB-4AAD-A1C2-192F98DA38D1}" type="sibTrans" cxnId="{F27AA977-75C1-4892-B2B4-57F7E303CAC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02C4D26F-09C7-4F77-954F-D40D50769A23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Reduce target datasets  - not everything is against the universe</a:t>
          </a:r>
        </a:p>
      </dgm:t>
    </dgm:pt>
    <dgm:pt modelId="{431B2386-BDD4-496F-98E8-1B962C603709}" type="parTrans" cxnId="{8D0B032D-F0FF-4678-9A38-2948DE15133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8E8FF77-0AAF-484B-885B-388C47F56EEC}" type="sibTrans" cxnId="{8D0B032D-F0FF-4678-9A38-2948DE151336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52CFB8CC-6AE1-4174-9385-70A1821CF57E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Analytics</a:t>
          </a:r>
        </a:p>
      </dgm:t>
    </dgm:pt>
    <dgm:pt modelId="{094AC9B0-11E7-4B6F-8AA6-0EDE3243B123}" type="parTrans" cxnId="{223A8AD3-BA88-4EFB-8B64-F61F1303209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3E5C4F8-979D-4AEA-BEA8-5325C5912664}" type="sibTrans" cxnId="{223A8AD3-BA88-4EFB-8B64-F61F1303209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76A7B507-780C-4E8A-9845-4BA2B28EC6C6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Separate analytics from transactional systems</a:t>
          </a:r>
        </a:p>
      </dgm:t>
    </dgm:pt>
    <dgm:pt modelId="{08437B9E-6B55-44F7-BCF0-A93AF339E94B}" type="parTrans" cxnId="{8423DFA5-2849-4220-A4E3-F01661C3DEA9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47DB84ED-D196-44C3-98D7-7560C2BA6CCA}" type="sibTrans" cxnId="{8423DFA5-2849-4220-A4E3-F01661C3DEA9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0C2594D9-9E29-4548-8353-B053AC0FA1D8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Run them off of their own instance</a:t>
          </a:r>
        </a:p>
      </dgm:t>
    </dgm:pt>
    <dgm:pt modelId="{3B1F5190-05B6-4ACC-B93A-13B7EA9A23EA}" type="parTrans" cxnId="{E3578D1F-2B48-4D1E-9159-F73687793C7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40C80AE-1E6A-44AA-A26E-74DFD6B97060}" type="sibTrans" cxnId="{E3578D1F-2B48-4D1E-9159-F73687793C7F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9664800-2E17-40EB-B30E-C4A42EA97695}" type="pres">
      <dgm:prSet presAssocID="{A36DE767-E9F3-4CDD-87DE-68F76F4E6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EA325-741C-4EB0-8C98-0340033A07C1}" type="pres">
      <dgm:prSet presAssocID="{A0FFDD52-F540-4DAB-8D85-B94C29FDC2CD}" presName="parentLin" presStyleCnt="0"/>
      <dgm:spPr/>
    </dgm:pt>
    <dgm:pt modelId="{3FE198EC-9BDC-49F4-8FD0-C22669E1B5DF}" type="pres">
      <dgm:prSet presAssocID="{A0FFDD52-F540-4DAB-8D85-B94C29FDC2C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6F2E926-F85D-47F6-8077-6447472FACB5}" type="pres">
      <dgm:prSet presAssocID="{A0FFDD52-F540-4DAB-8D85-B94C29FDC2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AA115-EEA0-40D8-B45C-B652F72EEEE7}" type="pres">
      <dgm:prSet presAssocID="{A0FFDD52-F540-4DAB-8D85-B94C29FDC2CD}" presName="negativeSpace" presStyleCnt="0"/>
      <dgm:spPr/>
    </dgm:pt>
    <dgm:pt modelId="{E9FFDD35-C728-4265-ADF5-2D8226F43666}" type="pres">
      <dgm:prSet presAssocID="{A0FFDD52-F540-4DAB-8D85-B94C29FDC2C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85425-F88E-4400-89AA-4AEB1A00E151}" type="pres">
      <dgm:prSet presAssocID="{AD3DC97B-5C8F-40EB-AD25-AF7AF45DE3F1}" presName="spaceBetweenRectangles" presStyleCnt="0"/>
      <dgm:spPr/>
    </dgm:pt>
    <dgm:pt modelId="{1A3F1729-9151-43D5-A539-62AAD5C7940C}" type="pres">
      <dgm:prSet presAssocID="{52CFB8CC-6AE1-4174-9385-70A1821CF57E}" presName="parentLin" presStyleCnt="0"/>
      <dgm:spPr/>
    </dgm:pt>
    <dgm:pt modelId="{9C140216-04DC-42C4-AEDE-30F4B340D326}" type="pres">
      <dgm:prSet presAssocID="{52CFB8CC-6AE1-4174-9385-70A1821CF57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17C3B82-97D1-4099-B6F4-A4D66AA33E8D}" type="pres">
      <dgm:prSet presAssocID="{52CFB8CC-6AE1-4174-9385-70A1821CF57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A1437-6D9A-46B1-A649-F42AA4D238BE}" type="pres">
      <dgm:prSet presAssocID="{52CFB8CC-6AE1-4174-9385-70A1821CF57E}" presName="negativeSpace" presStyleCnt="0"/>
      <dgm:spPr/>
    </dgm:pt>
    <dgm:pt modelId="{97B8DAB7-4877-4A16-B06C-95818BCF42E6}" type="pres">
      <dgm:prSet presAssocID="{52CFB8CC-6AE1-4174-9385-70A1821CF57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F3F4E8-A2A0-492E-AF47-7ED9502628CE}" type="presOf" srcId="{A0FFDD52-F540-4DAB-8D85-B94C29FDC2CD}" destId="{3FE198EC-9BDC-49F4-8FD0-C22669E1B5DF}" srcOrd="0" destOrd="0" presId="urn:microsoft.com/office/officeart/2005/8/layout/list1"/>
    <dgm:cxn modelId="{2B8135C9-4BC3-4D3E-BD2E-6DFB08CDEA5E}" type="presOf" srcId="{A0FFDD52-F540-4DAB-8D85-B94C29FDC2CD}" destId="{F6F2E926-F85D-47F6-8077-6447472FACB5}" srcOrd="1" destOrd="0" presId="urn:microsoft.com/office/officeart/2005/8/layout/list1"/>
    <dgm:cxn modelId="{C43671EA-5B24-4C02-82EC-F4B899952A3D}" type="presOf" srcId="{F16B75E6-DC6E-456B-A7A5-417B751055FC}" destId="{E9FFDD35-C728-4265-ADF5-2D8226F43666}" srcOrd="0" destOrd="2" presId="urn:microsoft.com/office/officeart/2005/8/layout/list1"/>
    <dgm:cxn modelId="{8423DFA5-2849-4220-A4E3-F01661C3DEA9}" srcId="{52CFB8CC-6AE1-4174-9385-70A1821CF57E}" destId="{76A7B507-780C-4E8A-9845-4BA2B28EC6C6}" srcOrd="0" destOrd="0" parTransId="{08437B9E-6B55-44F7-BCF0-A93AF339E94B}" sibTransId="{47DB84ED-D196-44C3-98D7-7560C2BA6CCA}"/>
    <dgm:cxn modelId="{A6B6E6E4-DCC2-4156-B9CD-0A8F66292CBB}" type="presOf" srcId="{52CFB8CC-6AE1-4174-9385-70A1821CF57E}" destId="{917C3B82-97D1-4099-B6F4-A4D66AA33E8D}" srcOrd="1" destOrd="0" presId="urn:microsoft.com/office/officeart/2005/8/layout/list1"/>
    <dgm:cxn modelId="{D8E20856-6AA2-41C0-B99D-266A53E608E8}" type="presOf" srcId="{15D63AC2-7692-4061-AD54-966D34C6FCA8}" destId="{E9FFDD35-C728-4265-ADF5-2D8226F43666}" srcOrd="0" destOrd="0" presId="urn:microsoft.com/office/officeart/2005/8/layout/list1"/>
    <dgm:cxn modelId="{6FC39A06-5F84-4844-B85D-A4370CC539ED}" type="presOf" srcId="{76A7B507-780C-4E8A-9845-4BA2B28EC6C6}" destId="{97B8DAB7-4877-4A16-B06C-95818BCF42E6}" srcOrd="0" destOrd="0" presId="urn:microsoft.com/office/officeart/2005/8/layout/list1"/>
    <dgm:cxn modelId="{B9CA54F0-3DBE-4C7B-B0A6-5362F0483C39}" type="presOf" srcId="{A36DE767-E9F3-4CDD-87DE-68F76F4E61F0}" destId="{89664800-2E17-40EB-B30E-C4A42EA97695}" srcOrd="0" destOrd="0" presId="urn:microsoft.com/office/officeart/2005/8/layout/list1"/>
    <dgm:cxn modelId="{A7981A17-6B13-40B7-8DC7-176904E9D408}" type="presOf" srcId="{0C2594D9-9E29-4548-8353-B053AC0FA1D8}" destId="{97B8DAB7-4877-4A16-B06C-95818BCF42E6}" srcOrd="0" destOrd="1" presId="urn:microsoft.com/office/officeart/2005/8/layout/list1"/>
    <dgm:cxn modelId="{8D0B032D-F0FF-4678-9A38-2948DE151336}" srcId="{A0FFDD52-F540-4DAB-8D85-B94C29FDC2CD}" destId="{02C4D26F-09C7-4F77-954F-D40D50769A23}" srcOrd="3" destOrd="0" parTransId="{431B2386-BDD4-496F-98E8-1B962C603709}" sibTransId="{A8E8FF77-0AAF-484B-885B-388C47F56EEC}"/>
    <dgm:cxn modelId="{CD011830-8EF2-4C0A-B761-6C2411478839}" type="presOf" srcId="{29D1E49D-BDDD-4937-87AD-6A4815939BDE}" destId="{E9FFDD35-C728-4265-ADF5-2D8226F43666}" srcOrd="0" destOrd="1" presId="urn:microsoft.com/office/officeart/2005/8/layout/list1"/>
    <dgm:cxn modelId="{E3578D1F-2B48-4D1E-9159-F73687793C7F}" srcId="{52CFB8CC-6AE1-4174-9385-70A1821CF57E}" destId="{0C2594D9-9E29-4548-8353-B053AC0FA1D8}" srcOrd="1" destOrd="0" parTransId="{3B1F5190-05B6-4ACC-B93A-13B7EA9A23EA}" sibTransId="{140C80AE-1E6A-44AA-A26E-74DFD6B97060}"/>
    <dgm:cxn modelId="{CF5C7366-77BB-4F92-A369-817205237DF4}" srcId="{A0FFDD52-F540-4DAB-8D85-B94C29FDC2CD}" destId="{29D1E49D-BDDD-4937-87AD-6A4815939BDE}" srcOrd="1" destOrd="0" parTransId="{88439FF8-A373-417F-8B84-2FA1B75BE94D}" sibTransId="{FC764460-9CEE-4016-B633-78A83DC29149}"/>
    <dgm:cxn modelId="{8A397843-ADB4-4215-B958-4CDDC3B5BE2C}" type="presOf" srcId="{02C4D26F-09C7-4F77-954F-D40D50769A23}" destId="{E9FFDD35-C728-4265-ADF5-2D8226F43666}" srcOrd="0" destOrd="3" presId="urn:microsoft.com/office/officeart/2005/8/layout/list1"/>
    <dgm:cxn modelId="{834228DA-9C32-4636-96EE-F3612C9C3C33}" type="presOf" srcId="{52CFB8CC-6AE1-4174-9385-70A1821CF57E}" destId="{9C140216-04DC-42C4-AEDE-30F4B340D326}" srcOrd="0" destOrd="0" presId="urn:microsoft.com/office/officeart/2005/8/layout/list1"/>
    <dgm:cxn modelId="{F27AA977-75C1-4892-B2B4-57F7E303CAC6}" srcId="{A0FFDD52-F540-4DAB-8D85-B94C29FDC2CD}" destId="{F16B75E6-DC6E-456B-A7A5-417B751055FC}" srcOrd="2" destOrd="0" parTransId="{BDF319AD-42A3-4753-BF76-0E8DBACDD7E4}" sibTransId="{728A621D-7DBB-4AAD-A1C2-192F98DA38D1}"/>
    <dgm:cxn modelId="{BF79A466-81E7-4FA9-A43E-940DE73A9613}" srcId="{A0FFDD52-F540-4DAB-8D85-B94C29FDC2CD}" destId="{15D63AC2-7692-4061-AD54-966D34C6FCA8}" srcOrd="0" destOrd="0" parTransId="{B5780FF2-539A-449E-8FB0-1FFC3CC0EF23}" sibTransId="{C8A25B32-3F92-41D7-977E-8178BB7EC3CA}"/>
    <dgm:cxn modelId="{223A8AD3-BA88-4EFB-8B64-F61F1303209C}" srcId="{A36DE767-E9F3-4CDD-87DE-68F76F4E61F0}" destId="{52CFB8CC-6AE1-4174-9385-70A1821CF57E}" srcOrd="1" destOrd="0" parTransId="{094AC9B0-11E7-4B6F-8AA6-0EDE3243B123}" sibTransId="{83E5C4F8-979D-4AEA-BEA8-5325C5912664}"/>
    <dgm:cxn modelId="{E4531900-C018-4809-AEE8-2B8AE77E2FDC}" srcId="{A36DE767-E9F3-4CDD-87DE-68F76F4E61F0}" destId="{A0FFDD52-F540-4DAB-8D85-B94C29FDC2CD}" srcOrd="0" destOrd="0" parTransId="{6BF464D7-7304-49EB-A2F6-2BBF58BABF60}" sibTransId="{AD3DC97B-5C8F-40EB-AD25-AF7AF45DE3F1}"/>
    <dgm:cxn modelId="{D76F6E1B-71C0-4C4D-B322-52F058004D3F}" type="presParOf" srcId="{89664800-2E17-40EB-B30E-C4A42EA97695}" destId="{430EA325-741C-4EB0-8C98-0340033A07C1}" srcOrd="0" destOrd="0" presId="urn:microsoft.com/office/officeart/2005/8/layout/list1"/>
    <dgm:cxn modelId="{469781DD-44CE-408D-8A9B-0A701AB5F91D}" type="presParOf" srcId="{430EA325-741C-4EB0-8C98-0340033A07C1}" destId="{3FE198EC-9BDC-49F4-8FD0-C22669E1B5DF}" srcOrd="0" destOrd="0" presId="urn:microsoft.com/office/officeart/2005/8/layout/list1"/>
    <dgm:cxn modelId="{959237A0-2306-4FCE-8FC0-F40DF198DA9D}" type="presParOf" srcId="{430EA325-741C-4EB0-8C98-0340033A07C1}" destId="{F6F2E926-F85D-47F6-8077-6447472FACB5}" srcOrd="1" destOrd="0" presId="urn:microsoft.com/office/officeart/2005/8/layout/list1"/>
    <dgm:cxn modelId="{43B81EEE-16FF-499B-B7FF-0921325F9B26}" type="presParOf" srcId="{89664800-2E17-40EB-B30E-C4A42EA97695}" destId="{95EAA115-EEA0-40D8-B45C-B652F72EEEE7}" srcOrd="1" destOrd="0" presId="urn:microsoft.com/office/officeart/2005/8/layout/list1"/>
    <dgm:cxn modelId="{151E4BE8-E6DB-4549-B530-7310934CB658}" type="presParOf" srcId="{89664800-2E17-40EB-B30E-C4A42EA97695}" destId="{E9FFDD35-C728-4265-ADF5-2D8226F43666}" srcOrd="2" destOrd="0" presId="urn:microsoft.com/office/officeart/2005/8/layout/list1"/>
    <dgm:cxn modelId="{AFBA898E-B777-46FE-9091-A65C0071B593}" type="presParOf" srcId="{89664800-2E17-40EB-B30E-C4A42EA97695}" destId="{EC485425-F88E-4400-89AA-4AEB1A00E151}" srcOrd="3" destOrd="0" presId="urn:microsoft.com/office/officeart/2005/8/layout/list1"/>
    <dgm:cxn modelId="{589D49EB-F5FB-48F3-99B8-FE2219015B06}" type="presParOf" srcId="{89664800-2E17-40EB-B30E-C4A42EA97695}" destId="{1A3F1729-9151-43D5-A539-62AAD5C7940C}" srcOrd="4" destOrd="0" presId="urn:microsoft.com/office/officeart/2005/8/layout/list1"/>
    <dgm:cxn modelId="{9C39C71C-4EFD-4454-B13E-0F846CD164B4}" type="presParOf" srcId="{1A3F1729-9151-43D5-A539-62AAD5C7940C}" destId="{9C140216-04DC-42C4-AEDE-30F4B340D326}" srcOrd="0" destOrd="0" presId="urn:microsoft.com/office/officeart/2005/8/layout/list1"/>
    <dgm:cxn modelId="{60B3C7B8-E121-409F-B280-F26D222A4650}" type="presParOf" srcId="{1A3F1729-9151-43D5-A539-62AAD5C7940C}" destId="{917C3B82-97D1-4099-B6F4-A4D66AA33E8D}" srcOrd="1" destOrd="0" presId="urn:microsoft.com/office/officeart/2005/8/layout/list1"/>
    <dgm:cxn modelId="{E3955257-0362-48BF-98FA-7BCF2AAAAC9D}" type="presParOf" srcId="{89664800-2E17-40EB-B30E-C4A42EA97695}" destId="{088A1437-6D9A-46B1-A649-F42AA4D238BE}" srcOrd="5" destOrd="0" presId="urn:microsoft.com/office/officeart/2005/8/layout/list1"/>
    <dgm:cxn modelId="{2F4C9141-FF8F-4CAD-93DC-9B9D03E3F700}" type="presParOf" srcId="{89664800-2E17-40EB-B30E-C4A42EA97695}" destId="{97B8DAB7-4877-4A16-B06C-95818BCF42E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6DE767-E9F3-4CDD-87DE-68F76F4E61F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FFDD52-F540-4DAB-8D85-B94C29FDC2CD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smtClean="0"/>
            <a:t>Dependencies</a:t>
          </a:r>
          <a:endParaRPr lang="en-US" dirty="0" smtClean="0"/>
        </a:p>
      </dgm:t>
    </dgm:pt>
    <dgm:pt modelId="{6BF464D7-7304-49EB-A2F6-2BBF58BABF60}" type="parTrans" cxnId="{E4531900-C018-4809-AEE8-2B8AE77E2FD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AD3DC97B-5C8F-40EB-AD25-AF7AF45DE3F1}" type="sibTrans" cxnId="{E4531900-C018-4809-AEE8-2B8AE77E2FDC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9F00953-2D46-4C00-AF79-E67E51C3CA90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Use synchronous calls only when needed (for example, payments)</a:t>
          </a:r>
        </a:p>
      </dgm:t>
    </dgm:pt>
    <dgm:pt modelId="{6C98C9C6-1637-491B-97CE-CD620139FDB5}" type="parTrans" cxnId="{50BF9E03-EA8A-44AF-8A93-EE2A63C5F1B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937E7159-4FA3-4F67-8A5D-BA683A406E0A}" type="sibTrans" cxnId="{50BF9E03-EA8A-44AF-8A93-EE2A63C5F1B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7DD31D8-35B7-4248-B76C-CD09A46E46D8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Use queuing for durability and throttling</a:t>
          </a:r>
        </a:p>
      </dgm:t>
    </dgm:pt>
    <dgm:pt modelId="{84EB2CD6-6EAC-41F0-8B69-CFBA77841BFD}" type="parTrans" cxnId="{975CC92B-628F-40C0-9866-B76F428E5079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145CDFC-B84C-4D75-AC1B-104895DA9E59}" type="sibTrans" cxnId="{975CC92B-628F-40C0-9866-B76F428E5079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23172024-9E7F-41D8-BC33-72ED66A74343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Have a fallback mechanism:</a:t>
          </a:r>
        </a:p>
      </dgm:t>
    </dgm:pt>
    <dgm:pt modelId="{9ECD32A1-AB4C-4F19-BC74-C595AA4EFE1D}" type="parTrans" cxnId="{0172C991-363B-45D8-A720-C9AB99AC758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E4314BA-FDB2-456C-B68B-FD1A4F95F3DF}" type="sibTrans" cxnId="{0172C991-363B-45D8-A720-C9AB99AC7582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C9D066F7-BA44-434C-99D7-B6FE97728C5A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Last day’s inventory in case the inventory system isn’t coping</a:t>
          </a:r>
        </a:p>
      </dgm:t>
    </dgm:pt>
    <dgm:pt modelId="{92309DD5-D3C6-4A6C-A813-5822803949B4}" type="parTrans" cxnId="{2F0450C2-4601-4CCC-BA5D-8E5523BA533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F99180DA-95BD-4DDC-9C93-7DAC774A2BC6}" type="sibTrans" cxnId="{2F0450C2-4601-4CCC-BA5D-8E5523BA5334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33EF128C-1A13-435B-AF53-3BC8DDD4795B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Consider batch mode integration vs. real-time always</a:t>
          </a:r>
        </a:p>
      </dgm:t>
    </dgm:pt>
    <dgm:pt modelId="{BE66EB33-1B0C-4774-BD5F-0F00C0F8ABA0}" type="parTrans" cxnId="{9323CCC3-167C-4F71-A26C-D6F607522F1E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E2CAB69F-AC81-4119-B16E-39CC01350CB3}" type="sibTrans" cxnId="{9323CCC3-167C-4F71-A26C-D6F607522F1E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7DF088DF-FE77-4453-801C-1AA9498A7CFA}">
      <dgm:prSet/>
      <dgm:spPr/>
      <dgm:t>
        <a:bodyPr/>
        <a:lstStyle/>
        <a:p>
          <a:pPr>
            <a:lnSpc>
              <a:spcPct val="150000"/>
            </a:lnSpc>
          </a:pPr>
          <a:r>
            <a:rPr lang="en-US" dirty="0" smtClean="0"/>
            <a:t>Backend payment if payment gateway isn’t coping</a:t>
          </a:r>
        </a:p>
      </dgm:t>
    </dgm:pt>
    <dgm:pt modelId="{B921F654-D257-49A5-92E9-C3A0DA0D7D19}" type="sibTrans" cxnId="{9C15A79F-9E3C-4347-A28A-C7807E80D59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15FE2C45-91ED-4677-A215-8400D0B48C24}" type="parTrans" cxnId="{9C15A79F-9E3C-4347-A28A-C7807E80D595}">
      <dgm:prSet/>
      <dgm:spPr/>
      <dgm:t>
        <a:bodyPr/>
        <a:lstStyle/>
        <a:p>
          <a:pPr>
            <a:lnSpc>
              <a:spcPct val="150000"/>
            </a:lnSpc>
          </a:pPr>
          <a:endParaRPr lang="en-US"/>
        </a:p>
      </dgm:t>
    </dgm:pt>
    <dgm:pt modelId="{89664800-2E17-40EB-B30E-C4A42EA97695}" type="pres">
      <dgm:prSet presAssocID="{A36DE767-E9F3-4CDD-87DE-68F76F4E61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0EA325-741C-4EB0-8C98-0340033A07C1}" type="pres">
      <dgm:prSet presAssocID="{A0FFDD52-F540-4DAB-8D85-B94C29FDC2CD}" presName="parentLin" presStyleCnt="0"/>
      <dgm:spPr/>
    </dgm:pt>
    <dgm:pt modelId="{3FE198EC-9BDC-49F4-8FD0-C22669E1B5DF}" type="pres">
      <dgm:prSet presAssocID="{A0FFDD52-F540-4DAB-8D85-B94C29FDC2C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6F2E926-F85D-47F6-8077-6447472FACB5}" type="pres">
      <dgm:prSet presAssocID="{A0FFDD52-F540-4DAB-8D85-B94C29FDC2C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AA115-EEA0-40D8-B45C-B652F72EEEE7}" type="pres">
      <dgm:prSet presAssocID="{A0FFDD52-F540-4DAB-8D85-B94C29FDC2CD}" presName="negativeSpace" presStyleCnt="0"/>
      <dgm:spPr/>
    </dgm:pt>
    <dgm:pt modelId="{E9FFDD35-C728-4265-ADF5-2D8226F43666}" type="pres">
      <dgm:prSet presAssocID="{A0FFDD52-F540-4DAB-8D85-B94C29FDC2C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5CC92B-628F-40C0-9866-B76F428E5079}" srcId="{A0FFDD52-F540-4DAB-8D85-B94C29FDC2CD}" destId="{37DD31D8-35B7-4248-B76C-CD09A46E46D8}" srcOrd="1" destOrd="0" parTransId="{84EB2CD6-6EAC-41F0-8B69-CFBA77841BFD}" sibTransId="{8145CDFC-B84C-4D75-AC1B-104895DA9E59}"/>
    <dgm:cxn modelId="{C12632A4-67BB-4899-AA3E-20EF70E43D32}" type="presOf" srcId="{C9D066F7-BA44-434C-99D7-B6FE97728C5A}" destId="{E9FFDD35-C728-4265-ADF5-2D8226F43666}" srcOrd="0" destOrd="3" presId="urn:microsoft.com/office/officeart/2005/8/layout/list1"/>
    <dgm:cxn modelId="{D841DF71-5636-4DE7-8F5C-4F44149F2427}" type="presOf" srcId="{39F00953-2D46-4C00-AF79-E67E51C3CA90}" destId="{E9FFDD35-C728-4265-ADF5-2D8226F43666}" srcOrd="0" destOrd="0" presId="urn:microsoft.com/office/officeart/2005/8/layout/list1"/>
    <dgm:cxn modelId="{E4531900-C018-4809-AEE8-2B8AE77E2FDC}" srcId="{A36DE767-E9F3-4CDD-87DE-68F76F4E61F0}" destId="{A0FFDD52-F540-4DAB-8D85-B94C29FDC2CD}" srcOrd="0" destOrd="0" parTransId="{6BF464D7-7304-49EB-A2F6-2BBF58BABF60}" sibTransId="{AD3DC97B-5C8F-40EB-AD25-AF7AF45DE3F1}"/>
    <dgm:cxn modelId="{3B1A8C0D-A58E-40A3-B3B1-871B7D56F4BE}" type="presOf" srcId="{A36DE767-E9F3-4CDD-87DE-68F76F4E61F0}" destId="{89664800-2E17-40EB-B30E-C4A42EA97695}" srcOrd="0" destOrd="0" presId="urn:microsoft.com/office/officeart/2005/8/layout/list1"/>
    <dgm:cxn modelId="{2F0450C2-4601-4CCC-BA5D-8E5523BA5334}" srcId="{23172024-9E7F-41D8-BC33-72ED66A74343}" destId="{C9D066F7-BA44-434C-99D7-B6FE97728C5A}" srcOrd="0" destOrd="0" parTransId="{92309DD5-D3C6-4A6C-A813-5822803949B4}" sibTransId="{F99180DA-95BD-4DDC-9C93-7DAC774A2BC6}"/>
    <dgm:cxn modelId="{0172C991-363B-45D8-A720-C9AB99AC7582}" srcId="{A0FFDD52-F540-4DAB-8D85-B94C29FDC2CD}" destId="{23172024-9E7F-41D8-BC33-72ED66A74343}" srcOrd="2" destOrd="0" parTransId="{9ECD32A1-AB4C-4F19-BC74-C595AA4EFE1D}" sibTransId="{3E4314BA-FDB2-456C-B68B-FD1A4F95F3DF}"/>
    <dgm:cxn modelId="{50BF9E03-EA8A-44AF-8A93-EE2A63C5F1B5}" srcId="{A0FFDD52-F540-4DAB-8D85-B94C29FDC2CD}" destId="{39F00953-2D46-4C00-AF79-E67E51C3CA90}" srcOrd="0" destOrd="0" parTransId="{6C98C9C6-1637-491B-97CE-CD620139FDB5}" sibTransId="{937E7159-4FA3-4F67-8A5D-BA683A406E0A}"/>
    <dgm:cxn modelId="{7D237585-E946-4ADF-8AAA-2E6BC54F4A1B}" type="presOf" srcId="{37DD31D8-35B7-4248-B76C-CD09A46E46D8}" destId="{E9FFDD35-C728-4265-ADF5-2D8226F43666}" srcOrd="0" destOrd="1" presId="urn:microsoft.com/office/officeart/2005/8/layout/list1"/>
    <dgm:cxn modelId="{1551A574-A8C2-4481-A457-1240038629CC}" type="presOf" srcId="{23172024-9E7F-41D8-BC33-72ED66A74343}" destId="{E9FFDD35-C728-4265-ADF5-2D8226F43666}" srcOrd="0" destOrd="2" presId="urn:microsoft.com/office/officeart/2005/8/layout/list1"/>
    <dgm:cxn modelId="{A095B707-6875-42B5-BFF0-2DFD44C0441E}" type="presOf" srcId="{33EF128C-1A13-435B-AF53-3BC8DDD4795B}" destId="{E9FFDD35-C728-4265-ADF5-2D8226F43666}" srcOrd="0" destOrd="5" presId="urn:microsoft.com/office/officeart/2005/8/layout/list1"/>
    <dgm:cxn modelId="{DA697704-341F-4B69-87C4-BD2900D01F9B}" type="presOf" srcId="{7DF088DF-FE77-4453-801C-1AA9498A7CFA}" destId="{E9FFDD35-C728-4265-ADF5-2D8226F43666}" srcOrd="0" destOrd="4" presId="urn:microsoft.com/office/officeart/2005/8/layout/list1"/>
    <dgm:cxn modelId="{D86A0DA1-E4AA-4C70-B5AB-B9DD9E53E7FC}" type="presOf" srcId="{A0FFDD52-F540-4DAB-8D85-B94C29FDC2CD}" destId="{F6F2E926-F85D-47F6-8077-6447472FACB5}" srcOrd="1" destOrd="0" presId="urn:microsoft.com/office/officeart/2005/8/layout/list1"/>
    <dgm:cxn modelId="{9C15A79F-9E3C-4347-A28A-C7807E80D595}" srcId="{23172024-9E7F-41D8-BC33-72ED66A74343}" destId="{7DF088DF-FE77-4453-801C-1AA9498A7CFA}" srcOrd="1" destOrd="0" parTransId="{15FE2C45-91ED-4677-A215-8400D0B48C24}" sibTransId="{B921F654-D257-49A5-92E9-C3A0DA0D7D19}"/>
    <dgm:cxn modelId="{4B8A74E7-D110-4005-B5D3-F3F5EC2CFAAF}" type="presOf" srcId="{A0FFDD52-F540-4DAB-8D85-B94C29FDC2CD}" destId="{3FE198EC-9BDC-49F4-8FD0-C22669E1B5DF}" srcOrd="0" destOrd="0" presId="urn:microsoft.com/office/officeart/2005/8/layout/list1"/>
    <dgm:cxn modelId="{9323CCC3-167C-4F71-A26C-D6F607522F1E}" srcId="{A0FFDD52-F540-4DAB-8D85-B94C29FDC2CD}" destId="{33EF128C-1A13-435B-AF53-3BC8DDD4795B}" srcOrd="3" destOrd="0" parTransId="{BE66EB33-1B0C-4774-BD5F-0F00C0F8ABA0}" sibTransId="{E2CAB69F-AC81-4119-B16E-39CC01350CB3}"/>
    <dgm:cxn modelId="{D951A14A-8278-451E-BC37-F8C7C4848829}" type="presParOf" srcId="{89664800-2E17-40EB-B30E-C4A42EA97695}" destId="{430EA325-741C-4EB0-8C98-0340033A07C1}" srcOrd="0" destOrd="0" presId="urn:microsoft.com/office/officeart/2005/8/layout/list1"/>
    <dgm:cxn modelId="{581B9481-205F-4C2D-9CAB-6122E510C88F}" type="presParOf" srcId="{430EA325-741C-4EB0-8C98-0340033A07C1}" destId="{3FE198EC-9BDC-49F4-8FD0-C22669E1B5DF}" srcOrd="0" destOrd="0" presId="urn:microsoft.com/office/officeart/2005/8/layout/list1"/>
    <dgm:cxn modelId="{03BD43AB-4F1C-46CA-B773-013E05D39529}" type="presParOf" srcId="{430EA325-741C-4EB0-8C98-0340033A07C1}" destId="{F6F2E926-F85D-47F6-8077-6447472FACB5}" srcOrd="1" destOrd="0" presId="urn:microsoft.com/office/officeart/2005/8/layout/list1"/>
    <dgm:cxn modelId="{EC886740-A7DE-4B00-B5D8-5A9DE51BABB9}" type="presParOf" srcId="{89664800-2E17-40EB-B30E-C4A42EA97695}" destId="{95EAA115-EEA0-40D8-B45C-B652F72EEEE7}" srcOrd="1" destOrd="0" presId="urn:microsoft.com/office/officeart/2005/8/layout/list1"/>
    <dgm:cxn modelId="{D95D1605-9A3E-489C-8D3F-FD2178AA6E7F}" type="presParOf" srcId="{89664800-2E17-40EB-B30E-C4A42EA97695}" destId="{E9FFDD35-C728-4265-ADF5-2D8226F4366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EB6A8-EC78-4763-AAD0-A55951D5A480}">
      <dsp:nvSpPr>
        <dsp:cNvPr id="0" name=""/>
        <dsp:cNvSpPr/>
      </dsp:nvSpPr>
      <dsp:spPr>
        <a:xfrm>
          <a:off x="0" y="255275"/>
          <a:ext cx="822960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Ability of a system to handle or be enlarged to handle growing amounts of work gracefully</a:t>
          </a:r>
          <a:endParaRPr lang="en-US" sz="1400" kern="1200" dirty="0"/>
        </a:p>
      </dsp:txBody>
      <dsp:txXfrm>
        <a:off x="0" y="255275"/>
        <a:ext cx="8229600" cy="1014300"/>
      </dsp:txXfrm>
    </dsp:sp>
    <dsp:sp modelId="{B41B14A9-C1EF-437C-A098-1A984F526314}">
      <dsp:nvSpPr>
        <dsp:cNvPr id="0" name=""/>
        <dsp:cNvSpPr/>
      </dsp:nvSpPr>
      <dsp:spPr>
        <a:xfrm>
          <a:off x="411480" y="48635"/>
          <a:ext cx="576072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 is to understand what it is</a:t>
          </a:r>
          <a:endParaRPr lang="en-US" sz="1400" kern="1200" dirty="0"/>
        </a:p>
      </dsp:txBody>
      <dsp:txXfrm>
        <a:off x="431655" y="68810"/>
        <a:ext cx="5720370" cy="372930"/>
      </dsp:txXfrm>
    </dsp:sp>
    <dsp:sp modelId="{2DCDD1B1-95A0-4149-864D-A4E9EC6FF3E2}">
      <dsp:nvSpPr>
        <dsp:cNvPr id="0" name=""/>
        <dsp:cNvSpPr/>
      </dsp:nvSpPr>
      <dsp:spPr>
        <a:xfrm>
          <a:off x="0" y="1551815"/>
          <a:ext cx="8229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Identify bottlenecks, and mitigate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Identify load sources, and minimize</a:t>
          </a:r>
          <a:endParaRPr lang="en-US" sz="1400" kern="1200" dirty="0"/>
        </a:p>
      </dsp:txBody>
      <dsp:txXfrm>
        <a:off x="0" y="1551815"/>
        <a:ext cx="8229600" cy="1058400"/>
      </dsp:txXfrm>
    </dsp:sp>
    <dsp:sp modelId="{8ADAE504-46BA-4F9E-95A9-2B256B67351E}">
      <dsp:nvSpPr>
        <dsp:cNvPr id="0" name=""/>
        <dsp:cNvSpPr/>
      </dsp:nvSpPr>
      <dsp:spPr>
        <a:xfrm>
          <a:off x="411480" y="1345175"/>
          <a:ext cx="576072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… is to keep principles simple</a:t>
          </a:r>
          <a:endParaRPr lang="en-US" sz="1400" kern="1200" dirty="0" smtClean="0"/>
        </a:p>
      </dsp:txBody>
      <dsp:txXfrm>
        <a:off x="431655" y="1365350"/>
        <a:ext cx="5720370" cy="372930"/>
      </dsp:txXfrm>
    </dsp:sp>
    <dsp:sp modelId="{90C22B7D-9EA6-4ADC-8C04-BEC5ABF911D0}">
      <dsp:nvSpPr>
        <dsp:cNvPr id="0" name=""/>
        <dsp:cNvSpPr/>
      </dsp:nvSpPr>
      <dsp:spPr>
        <a:xfrm>
          <a:off x="0" y="2892455"/>
          <a:ext cx="82296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“How scalable do you want it?” (Do you have the NFRs?)</a:t>
          </a:r>
        </a:p>
      </dsp:txBody>
      <dsp:txXfrm>
        <a:off x="0" y="2892455"/>
        <a:ext cx="8229600" cy="705600"/>
      </dsp:txXfrm>
    </dsp:sp>
    <dsp:sp modelId="{34866907-A739-41DE-B655-16C6203619EA}">
      <dsp:nvSpPr>
        <dsp:cNvPr id="0" name=""/>
        <dsp:cNvSpPr/>
      </dsp:nvSpPr>
      <dsp:spPr>
        <a:xfrm>
          <a:off x="411480" y="2685815"/>
          <a:ext cx="576072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… </a:t>
          </a:r>
          <a:r>
            <a:rPr lang="en-US" sz="1400" kern="1200" dirty="0" smtClean="0"/>
            <a:t>is to understand what’s expected</a:t>
          </a:r>
          <a:endParaRPr lang="en-US" sz="1400" kern="1200"/>
        </a:p>
      </dsp:txBody>
      <dsp:txXfrm>
        <a:off x="431655" y="2705990"/>
        <a:ext cx="5720370" cy="372930"/>
      </dsp:txXfrm>
    </dsp:sp>
    <dsp:sp modelId="{A7D69F6F-25DA-4197-87D0-61D514649B76}">
      <dsp:nvSpPr>
        <dsp:cNvPr id="0" name=""/>
        <dsp:cNvSpPr/>
      </dsp:nvSpPr>
      <dsp:spPr>
        <a:xfrm>
          <a:off x="0" y="3880295"/>
          <a:ext cx="8229600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291592" rIns="6387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If my look-to-book ratio is 90:10, can I scale differently?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 I always need to depend on the scalability of my partners?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 all of my subsystems need to scale equally?</a:t>
          </a:r>
        </a:p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If my load is seasonal, should I be safe and overprovision?</a:t>
          </a:r>
        </a:p>
      </dsp:txBody>
      <dsp:txXfrm>
        <a:off x="0" y="3880295"/>
        <a:ext cx="8229600" cy="1764000"/>
      </dsp:txXfrm>
    </dsp:sp>
    <dsp:sp modelId="{3B8FDF58-FC24-4492-9B5E-51293EE9B561}">
      <dsp:nvSpPr>
        <dsp:cNvPr id="0" name=""/>
        <dsp:cNvSpPr/>
      </dsp:nvSpPr>
      <dsp:spPr>
        <a:xfrm>
          <a:off x="411480" y="3673655"/>
          <a:ext cx="576072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 is to exploit system characteristics</a:t>
          </a:r>
        </a:p>
      </dsp:txBody>
      <dsp:txXfrm>
        <a:off x="431655" y="3693830"/>
        <a:ext cx="572037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8DE32-C98F-403A-98DE-469CB465D1A6}">
      <dsp:nvSpPr>
        <dsp:cNvPr id="0" name=""/>
        <dsp:cNvSpPr/>
      </dsp:nvSpPr>
      <dsp:spPr>
        <a:xfrm>
          <a:off x="0" y="303288"/>
          <a:ext cx="8229600" cy="236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Scale out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Minimize state for better load balancing, and to reduce memory footprint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CDNs to farm out traffic to other sites, or consider A/A DC’s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Exploit client capability, and minimize traffic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Leverage device profile to serve appropriate content</a:t>
          </a:r>
        </a:p>
      </dsp:txBody>
      <dsp:txXfrm>
        <a:off x="0" y="303288"/>
        <a:ext cx="8229600" cy="2368800"/>
      </dsp:txXfrm>
    </dsp:sp>
    <dsp:sp modelId="{303451E9-D3E3-4EFB-A8D8-4C23FEC8D8F0}">
      <dsp:nvSpPr>
        <dsp:cNvPr id="0" name=""/>
        <dsp:cNvSpPr/>
      </dsp:nvSpPr>
      <dsp:spPr>
        <a:xfrm>
          <a:off x="411480" y="67128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Frontends</a:t>
          </a:r>
          <a:endParaRPr lang="en-US" sz="1600" kern="1200" dirty="0"/>
        </a:p>
      </dsp:txBody>
      <dsp:txXfrm>
        <a:off x="434537" y="90185"/>
        <a:ext cx="5714606" cy="426206"/>
      </dsp:txXfrm>
    </dsp:sp>
    <dsp:sp modelId="{FE186A69-3383-40D2-8FE9-33DB94663665}">
      <dsp:nvSpPr>
        <dsp:cNvPr id="0" name=""/>
        <dsp:cNvSpPr/>
      </dsp:nvSpPr>
      <dsp:spPr>
        <a:xfrm>
          <a:off x="0" y="2994649"/>
          <a:ext cx="8229600" cy="15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lightweight protocols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Split between presentation services and interface services and choose granularity</a:t>
          </a:r>
        </a:p>
      </dsp:txBody>
      <dsp:txXfrm>
        <a:off x="0" y="2994649"/>
        <a:ext cx="8229600" cy="1562400"/>
      </dsp:txXfrm>
    </dsp:sp>
    <dsp:sp modelId="{75467CC8-FD99-4AA5-8F89-B05ADA6149B8}">
      <dsp:nvSpPr>
        <dsp:cNvPr id="0" name=""/>
        <dsp:cNvSpPr/>
      </dsp:nvSpPr>
      <dsp:spPr>
        <a:xfrm>
          <a:off x="411480" y="2758489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Services</a:t>
          </a:r>
        </a:p>
      </dsp:txBody>
      <dsp:txXfrm>
        <a:off x="434537" y="2781546"/>
        <a:ext cx="571460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A963E-5985-4F64-AE04-1600A7287661}">
      <dsp:nvSpPr>
        <dsp:cNvPr id="0" name=""/>
        <dsp:cNvSpPr/>
      </dsp:nvSpPr>
      <dsp:spPr>
        <a:xfrm>
          <a:off x="0" y="286144"/>
          <a:ext cx="8229600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Content and data scale differently – so scale them independently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Mash up content, UGC, and catalog data in a portal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Leverage CMS’ caching as far as possible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Consider publishing static HTML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Organize CMS structures appropriately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CDNs or servers appropriate to the purpose</a:t>
          </a:r>
        </a:p>
      </dsp:txBody>
      <dsp:txXfrm>
        <a:off x="0" y="286144"/>
        <a:ext cx="8229600" cy="2772000"/>
      </dsp:txXfrm>
    </dsp:sp>
    <dsp:sp modelId="{679B35BC-6F16-4717-85BE-CB13524329C3}">
      <dsp:nvSpPr>
        <dsp:cNvPr id="0" name=""/>
        <dsp:cNvSpPr/>
      </dsp:nvSpPr>
      <dsp:spPr>
        <a:xfrm>
          <a:off x="411480" y="49984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Content</a:t>
          </a:r>
        </a:p>
      </dsp:txBody>
      <dsp:txXfrm>
        <a:off x="434537" y="73041"/>
        <a:ext cx="5714606" cy="426206"/>
      </dsp:txXfrm>
    </dsp:sp>
    <dsp:sp modelId="{AB0FF884-95CC-434D-82F8-29E2A3414FC2}">
      <dsp:nvSpPr>
        <dsp:cNvPr id="0" name=""/>
        <dsp:cNvSpPr/>
      </dsp:nvSpPr>
      <dsp:spPr>
        <a:xfrm>
          <a:off x="0" y="3380704"/>
          <a:ext cx="822960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Separate onto other servers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Leverage existing social network platforms</a:t>
          </a:r>
        </a:p>
      </dsp:txBody>
      <dsp:txXfrm>
        <a:off x="0" y="3380704"/>
        <a:ext cx="8229600" cy="1209600"/>
      </dsp:txXfrm>
    </dsp:sp>
    <dsp:sp modelId="{3D98DD86-8CA5-4B0E-BF6A-1FCF799A9C3B}">
      <dsp:nvSpPr>
        <dsp:cNvPr id="0" name=""/>
        <dsp:cNvSpPr/>
      </dsp:nvSpPr>
      <dsp:spPr>
        <a:xfrm>
          <a:off x="411480" y="3144544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UGC</a:t>
          </a:r>
        </a:p>
      </dsp:txBody>
      <dsp:txXfrm>
        <a:off x="434537" y="3167601"/>
        <a:ext cx="571460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FDD35-C728-4265-ADF5-2D8226F43666}">
      <dsp:nvSpPr>
        <dsp:cNvPr id="0" name=""/>
        <dsp:cNvSpPr/>
      </dsp:nvSpPr>
      <dsp:spPr>
        <a:xfrm>
          <a:off x="0" y="451637"/>
          <a:ext cx="8614348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8569" tIns="312420" rIns="6685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Separate reads and writes; scale out read nodes using replication / master-slave, …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Split functionality between database instances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Use sharding (carefully) to partition and scale out writes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Choose optimistic reads (carefully) to minimize locks</a:t>
          </a:r>
        </a:p>
      </dsp:txBody>
      <dsp:txXfrm>
        <a:off x="0" y="451637"/>
        <a:ext cx="8614348" cy="1890000"/>
      </dsp:txXfrm>
    </dsp:sp>
    <dsp:sp modelId="{F6F2E926-F85D-47F6-8077-6447472FACB5}">
      <dsp:nvSpPr>
        <dsp:cNvPr id="0" name=""/>
        <dsp:cNvSpPr/>
      </dsp:nvSpPr>
      <dsp:spPr>
        <a:xfrm>
          <a:off x="430717" y="230237"/>
          <a:ext cx="6030043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921" tIns="0" rIns="227921" bIns="0" numCol="1" spcCol="1270" anchor="ctr" anchorCtr="0">
          <a:noAutofit/>
        </a:bodyPr>
        <a:lstStyle/>
        <a:p>
          <a:pPr lvl="0" algn="l" defTabSz="6667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Data</a:t>
          </a:r>
        </a:p>
      </dsp:txBody>
      <dsp:txXfrm>
        <a:off x="452333" y="251853"/>
        <a:ext cx="5986811" cy="399568"/>
      </dsp:txXfrm>
    </dsp:sp>
    <dsp:sp modelId="{7D27C6C7-6508-4DC5-95FC-3CE688571057}">
      <dsp:nvSpPr>
        <dsp:cNvPr id="0" name=""/>
        <dsp:cNvSpPr/>
      </dsp:nvSpPr>
      <dsp:spPr>
        <a:xfrm>
          <a:off x="0" y="2644037"/>
          <a:ext cx="8614348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8569" tIns="312420" rIns="6685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 fair bit of data changes slowly – cache aggressively: catalogs, content, …</a:t>
          </a:r>
        </a:p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Try and cache inventory levels </a:t>
          </a:r>
          <a:r>
            <a:rPr lang="en-US" sz="1500" kern="1200" smtClean="0"/>
            <a:t>as well, based on thresholds</a:t>
          </a:r>
          <a:endParaRPr lang="en-US" sz="1500" kern="1200" dirty="0" smtClean="0"/>
        </a:p>
      </dsp:txBody>
      <dsp:txXfrm>
        <a:off x="0" y="2644037"/>
        <a:ext cx="8614348" cy="1134000"/>
      </dsp:txXfrm>
    </dsp:sp>
    <dsp:sp modelId="{E4DDAA71-4DCE-4CF3-98C4-3B3898A5DB64}">
      <dsp:nvSpPr>
        <dsp:cNvPr id="0" name=""/>
        <dsp:cNvSpPr/>
      </dsp:nvSpPr>
      <dsp:spPr>
        <a:xfrm>
          <a:off x="430717" y="2422637"/>
          <a:ext cx="6030043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921" tIns="0" rIns="227921" bIns="0" numCol="1" spcCol="1270" anchor="ctr" anchorCtr="0">
          <a:noAutofit/>
        </a:bodyPr>
        <a:lstStyle/>
        <a:p>
          <a:pPr lvl="0" algn="l" defTabSz="6667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Minimize I/O</a:t>
          </a:r>
        </a:p>
      </dsp:txBody>
      <dsp:txXfrm>
        <a:off x="452333" y="2444253"/>
        <a:ext cx="5986811" cy="399568"/>
      </dsp:txXfrm>
    </dsp:sp>
    <dsp:sp modelId="{CBC8F1A6-DE57-4DF0-93C6-C23853D20114}">
      <dsp:nvSpPr>
        <dsp:cNvPr id="0" name=""/>
        <dsp:cNvSpPr/>
      </dsp:nvSpPr>
      <dsp:spPr>
        <a:xfrm>
          <a:off x="0" y="4080437"/>
          <a:ext cx="861434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68569" tIns="312420" rIns="66856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Create private clouds or leverage public / hybrid clouds</a:t>
          </a:r>
        </a:p>
      </dsp:txBody>
      <dsp:txXfrm>
        <a:off x="0" y="4080437"/>
        <a:ext cx="8614348" cy="756000"/>
      </dsp:txXfrm>
    </dsp:sp>
    <dsp:sp modelId="{43663521-5922-42A4-9C94-5EDC2C417DEC}">
      <dsp:nvSpPr>
        <dsp:cNvPr id="0" name=""/>
        <dsp:cNvSpPr/>
      </dsp:nvSpPr>
      <dsp:spPr>
        <a:xfrm>
          <a:off x="430717" y="3859037"/>
          <a:ext cx="6030043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921" tIns="0" rIns="227921" bIns="0" numCol="1" spcCol="1270" anchor="ctr" anchorCtr="0">
          <a:noAutofit/>
        </a:bodyPr>
        <a:lstStyle/>
        <a:p>
          <a:pPr lvl="0" algn="l" defTabSz="6667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Elasticity</a:t>
          </a:r>
          <a:endParaRPr lang="en-US" sz="1500" kern="1200" dirty="0"/>
        </a:p>
      </dsp:txBody>
      <dsp:txXfrm>
        <a:off x="452333" y="3880653"/>
        <a:ext cx="5986811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FDD35-C728-4265-ADF5-2D8226F43666}">
      <dsp:nvSpPr>
        <dsp:cNvPr id="0" name=""/>
        <dsp:cNvSpPr/>
      </dsp:nvSpPr>
      <dsp:spPr>
        <a:xfrm>
          <a:off x="0" y="307476"/>
          <a:ext cx="8229600" cy="214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Classify into cross-sell rules, transaction processing rules</a:t>
          </a: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Cross-sell rules more heavily used, use more data</a:t>
          </a: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Pre-compute results  - not everything needs to be real-time</a:t>
          </a: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Reduce target datasets  - not everything is against the universe</a:t>
          </a:r>
        </a:p>
      </dsp:txBody>
      <dsp:txXfrm>
        <a:off x="0" y="307476"/>
        <a:ext cx="8229600" cy="2142000"/>
      </dsp:txXfrm>
    </dsp:sp>
    <dsp:sp modelId="{F6F2E926-F85D-47F6-8077-6447472FACB5}">
      <dsp:nvSpPr>
        <dsp:cNvPr id="0" name=""/>
        <dsp:cNvSpPr/>
      </dsp:nvSpPr>
      <dsp:spPr>
        <a:xfrm>
          <a:off x="411480" y="56556"/>
          <a:ext cx="5760720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Rules</a:t>
          </a:r>
        </a:p>
      </dsp:txBody>
      <dsp:txXfrm>
        <a:off x="435978" y="81054"/>
        <a:ext cx="5711724" cy="452844"/>
      </dsp:txXfrm>
    </dsp:sp>
    <dsp:sp modelId="{97B8DAB7-4877-4A16-B06C-95818BCF42E6}">
      <dsp:nvSpPr>
        <dsp:cNvPr id="0" name=""/>
        <dsp:cNvSpPr/>
      </dsp:nvSpPr>
      <dsp:spPr>
        <a:xfrm>
          <a:off x="0" y="2792197"/>
          <a:ext cx="8229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Separate analytics from transactional systems</a:t>
          </a:r>
        </a:p>
        <a:p>
          <a:pPr marL="171450" lvl="1" indent="-171450" algn="l" defTabSz="7556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Run them off of their own instance</a:t>
          </a:r>
        </a:p>
      </dsp:txBody>
      <dsp:txXfrm>
        <a:off x="0" y="2792197"/>
        <a:ext cx="8229600" cy="1285200"/>
      </dsp:txXfrm>
    </dsp:sp>
    <dsp:sp modelId="{917C3B82-97D1-4099-B6F4-A4D66AA33E8D}">
      <dsp:nvSpPr>
        <dsp:cNvPr id="0" name=""/>
        <dsp:cNvSpPr/>
      </dsp:nvSpPr>
      <dsp:spPr>
        <a:xfrm>
          <a:off x="411480" y="2541277"/>
          <a:ext cx="5760720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Analytics</a:t>
          </a:r>
        </a:p>
      </dsp:txBody>
      <dsp:txXfrm>
        <a:off x="435978" y="2565775"/>
        <a:ext cx="5711724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FDD35-C728-4265-ADF5-2D8226F43666}">
      <dsp:nvSpPr>
        <dsp:cNvPr id="0" name=""/>
        <dsp:cNvSpPr/>
      </dsp:nvSpPr>
      <dsp:spPr>
        <a:xfrm>
          <a:off x="0" y="303432"/>
          <a:ext cx="8229600" cy="27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synchronous calls only when needed (for example, payments)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Use queuing for durability and throttling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Have a fallback mechanism:</a:t>
          </a:r>
        </a:p>
        <a:p>
          <a:pPr marL="342900" lvl="2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Last day’s inventory in case the inventory system isn’t coping</a:t>
          </a:r>
        </a:p>
        <a:p>
          <a:pPr marL="342900" lvl="2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Backend payment if payment gateway isn’t coping</a:t>
          </a:r>
        </a:p>
        <a:p>
          <a:pPr marL="171450" lvl="1" indent="-171450" algn="l" defTabSz="711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Consider batch mode integration vs. real-time always</a:t>
          </a:r>
        </a:p>
      </dsp:txBody>
      <dsp:txXfrm>
        <a:off x="0" y="303432"/>
        <a:ext cx="8229600" cy="2772000"/>
      </dsp:txXfrm>
    </dsp:sp>
    <dsp:sp modelId="{F6F2E926-F85D-47F6-8077-6447472FACB5}">
      <dsp:nvSpPr>
        <dsp:cNvPr id="0" name=""/>
        <dsp:cNvSpPr/>
      </dsp:nvSpPr>
      <dsp:spPr>
        <a:xfrm>
          <a:off x="411480" y="67272"/>
          <a:ext cx="57607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Dependencies</a:t>
          </a:r>
          <a:endParaRPr lang="en-US" sz="1600" kern="1200" dirty="0" smtClean="0"/>
        </a:p>
      </dsp:txBody>
      <dsp:txXfrm>
        <a:off x="434537" y="90329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11BFC-AD9D-4722-BC32-A1F4E8F624BF}" type="datetimeFigureOut">
              <a:rPr lang="en-US" smtClean="0"/>
              <a:pPr/>
              <a:t>7/15/2011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F5775-26A5-44C9-9CA5-C77EC63D09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2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</a:t>
            </a:r>
            <a:r>
              <a:rPr lang="en-US" baseline="0" dirty="0" smtClean="0"/>
              <a:t> cover architecture briefly</a:t>
            </a:r>
          </a:p>
          <a:p>
            <a:r>
              <a:rPr lang="en-US" baseline="0" dirty="0" smtClean="0"/>
              <a:t>Will focus on scalability</a:t>
            </a:r>
          </a:p>
          <a:p>
            <a:r>
              <a:rPr lang="en-US" baseline="0" dirty="0" smtClean="0"/>
              <a:t>Will focus on B2C, not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85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8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65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1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store looks like this</a:t>
            </a:r>
          </a:p>
          <a:p>
            <a:r>
              <a:rPr lang="en-US" dirty="0" smtClean="0"/>
              <a:t>So what’s</a:t>
            </a:r>
            <a:r>
              <a:rPr lang="en-US" baseline="0" dirty="0" smtClean="0"/>
              <a:t> complex?</a:t>
            </a:r>
          </a:p>
          <a:p>
            <a:r>
              <a:rPr lang="en-US" baseline="0" dirty="0" smtClean="0"/>
              <a:t>[Cue for product detail after customer service]</a:t>
            </a:r>
          </a:p>
          <a:p>
            <a:r>
              <a:rPr lang="en-US" baseline="0" dirty="0" smtClean="0"/>
              <a:t>So how does the conceptual view look?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5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how a conceptual view would look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</a:t>
            </a:r>
            <a:r>
              <a:rPr lang="en-US" baseline="0" dirty="0" smtClean="0"/>
              <a:t>s rather similar to how typical apps would look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Doesn’t appear too difficult to scale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let’s get into a second level of detail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5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looks more complex</a:t>
            </a:r>
          </a:p>
          <a:p>
            <a:r>
              <a:rPr lang="en-US" baseline="0" dirty="0" smtClean="0"/>
              <a:t>More moving parts, so scalability will also be complex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65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it is: </a:t>
            </a:r>
            <a:r>
              <a:rPr lang="en-US" baseline="0" dirty="0" smtClean="0"/>
              <a:t>relation to performance and throughput</a:t>
            </a:r>
          </a:p>
          <a:p>
            <a:r>
              <a:rPr lang="en-US" baseline="0" dirty="0" smtClean="0"/>
              <a:t>What’s expected: scalability =&gt; costs, need to trade off one against other. NFRs important – SMART</a:t>
            </a:r>
          </a:p>
          <a:p>
            <a:r>
              <a:rPr lang="en-US" baseline="0" dirty="0" smtClean="0"/>
              <a:t>Exploit characteristics: Understand characteristics to make scalability simpler</a:t>
            </a:r>
          </a:p>
          <a:p>
            <a:r>
              <a:rPr lang="en-US" baseline="0" dirty="0" smtClean="0"/>
              <a:t>Keep simple: Simpler makes it easier to understand and apply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Will focus on how we can use understanding of ecommerce to help identify our scalability needs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2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a bit about each of the callouts on animation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57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channels and more users:</a:t>
            </a:r>
          </a:p>
          <a:p>
            <a:pPr lvl="1"/>
            <a:r>
              <a:rPr lang="en-US" dirty="0" smtClean="0"/>
              <a:t>High load on front-ends</a:t>
            </a:r>
          </a:p>
          <a:p>
            <a:pPr lvl="1"/>
            <a:r>
              <a:rPr lang="en-US" dirty="0" smtClean="0"/>
              <a:t>Load from multiple places across the world</a:t>
            </a:r>
          </a:p>
          <a:p>
            <a:r>
              <a:rPr lang="en-US" dirty="0" smtClean="0"/>
              <a:t>Content + Data:</a:t>
            </a:r>
          </a:p>
          <a:p>
            <a:pPr lvl="1"/>
            <a:r>
              <a:rPr lang="en-US" dirty="0" smtClean="0"/>
              <a:t>Served from multiple systems; all of them should scale</a:t>
            </a:r>
          </a:p>
          <a:p>
            <a:r>
              <a:rPr lang="en-US" dirty="0" smtClean="0"/>
              <a:t>User behavior:</a:t>
            </a:r>
          </a:p>
          <a:p>
            <a:pPr lvl="1"/>
            <a:r>
              <a:rPr lang="en-US" dirty="0" smtClean="0"/>
              <a:t>Look : book is high, so read loads are higher</a:t>
            </a:r>
          </a:p>
          <a:p>
            <a:pPr lvl="1"/>
            <a:r>
              <a:rPr lang="en-US" dirty="0" smtClean="0"/>
              <a:t>Seasonal peaks require elasticity</a:t>
            </a:r>
          </a:p>
          <a:p>
            <a:r>
              <a:rPr lang="en-US" dirty="0" smtClean="0"/>
              <a:t>Rules and analytics:</a:t>
            </a:r>
          </a:p>
          <a:p>
            <a:pPr lvl="1"/>
            <a:r>
              <a:rPr lang="en-US" dirty="0" smtClean="0"/>
              <a:t>Complex rules for cross-sell, ads – need data and compute scalability</a:t>
            </a:r>
          </a:p>
          <a:p>
            <a:pPr lvl="1"/>
            <a:r>
              <a:rPr lang="en-US" dirty="0" smtClean="0"/>
              <a:t>Large datasets of user profiles, ordering and access patterns require analytics to scale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Social content:</a:t>
            </a:r>
          </a:p>
          <a:p>
            <a:pPr lvl="1"/>
            <a:r>
              <a:rPr lang="en-US" dirty="0" smtClean="0"/>
              <a:t>Social behavior results in high reads and writes for user-generated content</a:t>
            </a:r>
          </a:p>
          <a:p>
            <a:r>
              <a:rPr lang="en-US" dirty="0" smtClean="0"/>
              <a:t>Lots of integration – and dependencies</a:t>
            </a:r>
          </a:p>
          <a:p>
            <a:pPr lvl="1"/>
            <a:r>
              <a:rPr lang="en-US" dirty="0" smtClean="0"/>
              <a:t>Partner system scalability dependency needs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0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Scale out: Different tiers scale differently: talk of state replication, no state, state externalizing</a:t>
            </a:r>
          </a:p>
          <a:p>
            <a:r>
              <a:rPr lang="en-US" baseline="0" dirty="0" smtClean="0"/>
              <a:t>CDNs: For near-static content</a:t>
            </a:r>
          </a:p>
          <a:p>
            <a:r>
              <a:rPr lang="en-US" baseline="0" dirty="0" smtClean="0"/>
              <a:t>Client capability: RIA, mobile </a:t>
            </a:r>
            <a:r>
              <a:rPr lang="en-US" baseline="0" dirty="0" smtClean="0"/>
              <a:t>apps</a:t>
            </a:r>
            <a:endParaRPr lang="en-US" baseline="0" dirty="0" smtClean="0"/>
          </a:p>
          <a:p>
            <a:r>
              <a:rPr lang="en-US" baseline="0" dirty="0" smtClean="0"/>
              <a:t>Device profile: iPad vs. iPhone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53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F5775-26A5-44C9-9CA5-C77EC63D09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5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tree"/>
          <p:cNvPicPr>
            <a:picLocks noChangeAspect="1" noChangeArrowheads="1"/>
          </p:cNvPicPr>
          <p:nvPr userDrawn="1"/>
        </p:nvPicPr>
        <p:blipFill>
          <a:blip r:embed="rId2" cstate="print"/>
          <a:srcRect r="398"/>
          <a:stretch>
            <a:fillRect/>
          </a:stretch>
        </p:blipFill>
        <p:spPr bwMode="auto">
          <a:xfrm>
            <a:off x="0" y="-171450"/>
            <a:ext cx="9144000" cy="6977063"/>
          </a:xfrm>
          <a:prstGeom prst="rect">
            <a:avLst/>
          </a:prstGeom>
          <a:noFill/>
        </p:spPr>
      </p:pic>
      <p:pic>
        <p:nvPicPr>
          <p:cNvPr id="17" name="Picture 16" descr="MindTree New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738" y="188913"/>
            <a:ext cx="1066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886200"/>
            <a:ext cx="7620000" cy="838200"/>
          </a:xfrm>
          <a:prstGeom prst="rect">
            <a:avLst/>
          </a:prstGeo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7620000" cy="6858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Font typeface="Wingdings" pitchFamily="2" charset="2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Box 9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0350"/>
          </a:xfrm>
          <a:prstGeom prst="rect">
            <a:avLst/>
          </a:prstGeom>
          <a:solidFill>
            <a:srgbClr val="C61217"/>
          </a:solidFill>
          <a:ln w="12700" algn="ctr">
            <a:solidFill>
              <a:srgbClr val="AA0203"/>
            </a:solidFill>
            <a:miter lim="800000"/>
            <a:headEnd/>
            <a:tailEnd/>
          </a:ln>
        </p:spPr>
        <p:txBody>
          <a:bodyPr wrap="none" lIns="137160" anchor="ctr"/>
          <a:lstStyle/>
          <a:p>
            <a:pPr marL="342900" indent="-342900" algn="ctr"/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>2011 </a:t>
            </a: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MindTree Limited</a:t>
            </a:r>
          </a:p>
        </p:txBody>
      </p:sp>
      <p:sp>
        <p:nvSpPr>
          <p:cNvPr id="19" name="Text Box 39"/>
          <p:cNvSpPr txBox="1">
            <a:spLocks noChangeArrowheads="1"/>
          </p:cNvSpPr>
          <p:nvPr userDrawn="1"/>
        </p:nvSpPr>
        <p:spPr bwMode="auto">
          <a:xfrm>
            <a:off x="0" y="6567488"/>
            <a:ext cx="2438400" cy="301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37160" anchor="ctr"/>
          <a:lstStyle/>
          <a:p>
            <a:pPr marL="342900" indent="-342900" algn="ctr"/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CONFIDENTIAL: For limited circulation only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013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7013"/>
            <a:ext cx="2095500" cy="60975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7013"/>
            <a:ext cx="6134100" cy="6097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013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227013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86200"/>
            <a:ext cx="40386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40386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013"/>
            <a:ext cx="6705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tree"/>
          <p:cNvPicPr>
            <a:picLocks noChangeAspect="1" noChangeArrowheads="1"/>
          </p:cNvPicPr>
          <p:nvPr userDrawn="1"/>
        </p:nvPicPr>
        <p:blipFill>
          <a:blip r:embed="rId2" cstate="print"/>
          <a:srcRect r="398"/>
          <a:stretch>
            <a:fillRect/>
          </a:stretch>
        </p:blipFill>
        <p:spPr bwMode="auto">
          <a:xfrm>
            <a:off x="0" y="-171450"/>
            <a:ext cx="9144000" cy="6977063"/>
          </a:xfrm>
          <a:prstGeom prst="rect">
            <a:avLst/>
          </a:prstGeom>
          <a:noFill/>
        </p:spPr>
      </p:pic>
      <p:pic>
        <p:nvPicPr>
          <p:cNvPr id="13" name="Picture 12" descr="MindTree New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8738" y="188913"/>
            <a:ext cx="10668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886200"/>
            <a:ext cx="7620000" cy="838200"/>
          </a:xfrm>
          <a:prstGeom prst="rect">
            <a:avLst/>
          </a:prstGeo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7620000" cy="6858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Font typeface="Wingdings" pitchFamily="2" charset="2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Box 9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0350"/>
          </a:xfrm>
          <a:prstGeom prst="rect">
            <a:avLst/>
          </a:prstGeom>
          <a:solidFill>
            <a:srgbClr val="C61217"/>
          </a:solidFill>
          <a:ln w="12700" algn="ctr">
            <a:solidFill>
              <a:srgbClr val="AA0203"/>
            </a:solidFill>
            <a:miter lim="800000"/>
            <a:headEnd/>
            <a:tailEnd/>
          </a:ln>
        </p:spPr>
        <p:txBody>
          <a:bodyPr wrap="none" lIns="137160" anchor="ctr"/>
          <a:lstStyle/>
          <a:p>
            <a:pPr marL="342900" indent="-342900" algn="ctr"/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© 2010 MindTree Limited</a:t>
            </a:r>
          </a:p>
        </p:txBody>
      </p:sp>
      <p:sp>
        <p:nvSpPr>
          <p:cNvPr id="17" name="Text Box 39"/>
          <p:cNvSpPr txBox="1">
            <a:spLocks noChangeArrowheads="1"/>
          </p:cNvSpPr>
          <p:nvPr userDrawn="1"/>
        </p:nvSpPr>
        <p:spPr bwMode="auto">
          <a:xfrm>
            <a:off x="0" y="6567488"/>
            <a:ext cx="2438400" cy="301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37160" anchor="ctr"/>
          <a:lstStyle/>
          <a:p>
            <a:pPr marL="342900" indent="-342900" algn="ctr"/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CONFIDENTIAL: For limited circulation only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013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013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l"/>
              <a:defRPr lang="en-US" sz="2000" dirty="0" smtClean="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l"/>
              <a:defRPr lang="en-US" sz="1800" dirty="0" smtClean="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l"/>
              <a:defRPr lang="en-US" sz="1600" dirty="0" smtClean="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l"/>
              <a:defRPr lang="en-US" sz="1400" dirty="0" smtClean="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l"/>
              <a:defRPr lang="en-US" sz="1400" dirty="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Picture1.jpg"/>
          <p:cNvPicPr>
            <a:picLocks noChangeAspect="1"/>
          </p:cNvPicPr>
          <p:nvPr/>
        </p:nvPicPr>
        <p:blipFill>
          <a:blip r:embed="rId15" cstate="print"/>
          <a:srcRect t="13251"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6" cstate="print"/>
          <a:srcRect b="20798"/>
          <a:stretch>
            <a:fillRect/>
          </a:stretch>
        </p:blipFill>
        <p:spPr bwMode="auto">
          <a:xfrm>
            <a:off x="0" y="-7928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6588125"/>
            <a:ext cx="9144000" cy="260350"/>
          </a:xfrm>
          <a:prstGeom prst="rect">
            <a:avLst/>
          </a:prstGeom>
          <a:solidFill>
            <a:srgbClr val="C61217"/>
          </a:solidFill>
          <a:ln w="12700" algn="ctr">
            <a:solidFill>
              <a:srgbClr val="AA0203"/>
            </a:solidFill>
            <a:miter lim="800000"/>
            <a:headEnd/>
            <a:tailEnd/>
          </a:ln>
        </p:spPr>
        <p:txBody>
          <a:bodyPr wrap="none" lIns="137160" anchor="ctr"/>
          <a:lstStyle/>
          <a:p>
            <a:pPr marL="342900" indent="-342900" algn="ctr"/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© </a:t>
            </a:r>
            <a:r>
              <a:rPr lang="en-US" sz="800" dirty="0" smtClean="0">
                <a:solidFill>
                  <a:schemeClr val="bg1"/>
                </a:solidFill>
                <a:latin typeface="Calibri" pitchFamily="34" charset="0"/>
              </a:rPr>
              <a:t>2011 MindTree </a:t>
            </a:r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Limited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0" y="6567488"/>
            <a:ext cx="2438400" cy="3016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137160" anchor="ctr"/>
          <a:lstStyle/>
          <a:p>
            <a:pPr marL="342900" indent="-342900" algn="ctr"/>
            <a:r>
              <a:rPr lang="en-US" sz="800" dirty="0">
                <a:solidFill>
                  <a:schemeClr val="bg1"/>
                </a:solidFill>
                <a:latin typeface="Calibri" pitchFamily="34" charset="0"/>
              </a:rPr>
              <a:t>CONFIDENTIAL: For limited circulation only</a:t>
            </a:r>
          </a:p>
        </p:txBody>
      </p:sp>
      <p:sp>
        <p:nvSpPr>
          <p:cNvPr id="24" name="Freeform 23"/>
          <p:cNvSpPr/>
          <p:nvPr/>
        </p:nvSpPr>
        <p:spPr>
          <a:xfrm>
            <a:off x="6872288" y="322263"/>
            <a:ext cx="2271712" cy="412750"/>
          </a:xfrm>
          <a:custGeom>
            <a:avLst/>
            <a:gdLst>
              <a:gd name="connsiteX0" fmla="*/ 0 w 2635832"/>
              <a:gd name="connsiteY0" fmla="*/ 360000 h 360000"/>
              <a:gd name="connsiteX1" fmla="*/ 351724 w 2635832"/>
              <a:gd name="connsiteY1" fmla="*/ 0 h 360000"/>
              <a:gd name="connsiteX2" fmla="*/ 2635832 w 2635832"/>
              <a:gd name="connsiteY2" fmla="*/ 0 h 360000"/>
              <a:gd name="connsiteX3" fmla="*/ 2284108 w 2635832"/>
              <a:gd name="connsiteY3" fmla="*/ 360000 h 360000"/>
              <a:gd name="connsiteX4" fmla="*/ 0 w 2635832"/>
              <a:gd name="connsiteY4" fmla="*/ 360000 h 360000"/>
              <a:gd name="connsiteX0" fmla="*/ 0 w 2284108"/>
              <a:gd name="connsiteY0" fmla="*/ 388464 h 388464"/>
              <a:gd name="connsiteX1" fmla="*/ 351724 w 2284108"/>
              <a:gd name="connsiteY1" fmla="*/ 28464 h 388464"/>
              <a:gd name="connsiteX2" fmla="*/ 2271938 w 2284108"/>
              <a:gd name="connsiteY2" fmla="*/ 0 h 388464"/>
              <a:gd name="connsiteX3" fmla="*/ 2284108 w 2284108"/>
              <a:gd name="connsiteY3" fmla="*/ 388464 h 388464"/>
              <a:gd name="connsiteX4" fmla="*/ 0 w 2284108"/>
              <a:gd name="connsiteY4" fmla="*/ 388464 h 388464"/>
              <a:gd name="connsiteX0" fmla="*/ 0 w 2271938"/>
              <a:gd name="connsiteY0" fmla="*/ 388464 h 432048"/>
              <a:gd name="connsiteX1" fmla="*/ 351724 w 2271938"/>
              <a:gd name="connsiteY1" fmla="*/ 28464 h 432048"/>
              <a:gd name="connsiteX2" fmla="*/ 2271938 w 2271938"/>
              <a:gd name="connsiteY2" fmla="*/ 0 h 432048"/>
              <a:gd name="connsiteX3" fmla="*/ 2271938 w 2271938"/>
              <a:gd name="connsiteY3" fmla="*/ 432048 h 432048"/>
              <a:gd name="connsiteX4" fmla="*/ 0 w 2271938"/>
              <a:gd name="connsiteY4" fmla="*/ 388464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938" h="432048">
                <a:moveTo>
                  <a:pt x="0" y="388464"/>
                </a:moveTo>
                <a:lnTo>
                  <a:pt x="351724" y="28464"/>
                </a:lnTo>
                <a:lnTo>
                  <a:pt x="2271938" y="0"/>
                </a:lnTo>
                <a:lnTo>
                  <a:pt x="2271938" y="432048"/>
                </a:lnTo>
                <a:lnTo>
                  <a:pt x="0" y="388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pic>
        <p:nvPicPr>
          <p:cNvPr id="25" name="Picture 12" descr="MindTree New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8350" y="101600"/>
            <a:ext cx="669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604000"/>
            <a:ext cx="2286000" cy="228600"/>
          </a:xfrm>
          <a:prstGeom prst="rect">
            <a:avLst/>
          </a:prstGeom>
          <a:ln/>
        </p:spPr>
        <p:txBody>
          <a:bodyPr/>
          <a:lstStyle>
            <a:lvl1pPr algn="r">
              <a:defRPr sz="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6121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61217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61217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61217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61217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61217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61217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61217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61217"/>
          </a:solidFill>
          <a:latin typeface="Trebuchet MS" pitchFamily="34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rgbClr val="C61217"/>
        </a:buClr>
        <a:buSzPct val="110000"/>
        <a:buFont typeface="Wingdings" pitchFamily="2" charset="2"/>
        <a:buChar char="l"/>
        <a:defRPr sz="2000">
          <a:solidFill>
            <a:srgbClr val="231F20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l"/>
        <a:defRPr>
          <a:solidFill>
            <a:srgbClr val="4D4D4D"/>
          </a:solidFill>
          <a:latin typeface="+mn-lt"/>
        </a:defRPr>
      </a:lvl2pPr>
      <a:lvl3pPr marL="685800" indent="-227013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rgbClr val="C61217"/>
        </a:buClr>
        <a:buSzPct val="120000"/>
        <a:buFont typeface="Wingdings" pitchFamily="2" charset="2"/>
        <a:buChar char="l"/>
        <a:defRPr sz="1600">
          <a:solidFill>
            <a:srgbClr val="525252"/>
          </a:solidFill>
          <a:latin typeface="+mn-lt"/>
        </a:defRPr>
      </a:lvl3pPr>
      <a:lvl4pPr marL="904875" indent="-217488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bg2"/>
        </a:buClr>
        <a:buSzPct val="120000"/>
        <a:buFont typeface="Wingdings" pitchFamily="2" charset="2"/>
        <a:buChar char="l"/>
        <a:defRPr sz="1400">
          <a:solidFill>
            <a:srgbClr val="4D4D4D"/>
          </a:solidFill>
          <a:latin typeface="+mn-lt"/>
        </a:defRPr>
      </a:lvl4pPr>
      <a:lvl5pPr marL="1143000" indent="-236538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rgbClr val="C61217"/>
        </a:buClr>
        <a:buSzPct val="120000"/>
        <a:buFont typeface="Wingdings" pitchFamily="2" charset="2"/>
        <a:buChar char="l"/>
        <a:defRPr sz="1400">
          <a:solidFill>
            <a:srgbClr val="525252"/>
          </a:solidFill>
          <a:latin typeface="+mn-lt"/>
        </a:defRPr>
      </a:lvl5pPr>
      <a:lvl6pPr marL="1600200" indent="-236538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rgbClr val="C61217"/>
        </a:buClr>
        <a:buSzPct val="120000"/>
        <a:buFont typeface="Wingdings" pitchFamily="2" charset="2"/>
        <a:buChar char="l"/>
        <a:defRPr sz="1400">
          <a:solidFill>
            <a:srgbClr val="525252"/>
          </a:solidFill>
          <a:latin typeface="+mn-lt"/>
        </a:defRPr>
      </a:lvl6pPr>
      <a:lvl7pPr marL="2057400" indent="-236538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rgbClr val="C61217"/>
        </a:buClr>
        <a:buSzPct val="120000"/>
        <a:buFont typeface="Wingdings" pitchFamily="2" charset="2"/>
        <a:buChar char="l"/>
        <a:defRPr sz="1400">
          <a:solidFill>
            <a:srgbClr val="525252"/>
          </a:solidFill>
          <a:latin typeface="+mn-lt"/>
        </a:defRPr>
      </a:lvl7pPr>
      <a:lvl8pPr marL="2514600" indent="-236538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rgbClr val="C61217"/>
        </a:buClr>
        <a:buSzPct val="120000"/>
        <a:buFont typeface="Wingdings" pitchFamily="2" charset="2"/>
        <a:buChar char="l"/>
        <a:defRPr sz="1400">
          <a:solidFill>
            <a:srgbClr val="525252"/>
          </a:solidFill>
          <a:latin typeface="+mn-lt"/>
        </a:defRPr>
      </a:lvl8pPr>
      <a:lvl9pPr marL="2971800" indent="-236538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rgbClr val="C61217"/>
        </a:buClr>
        <a:buSzPct val="120000"/>
        <a:buFont typeface="Wingdings" pitchFamily="2" charset="2"/>
        <a:buChar char="l"/>
        <a:defRPr sz="1400">
          <a:solidFill>
            <a:srgbClr val="5252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rinivas_Bhagavatula@mindtree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12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e-Commerce </a:t>
            </a:r>
            <a:r>
              <a:rPr lang="en-US" dirty="0"/>
              <a:t>web app Architecture and Scalability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Srinivas Bhagavatula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Strategies: User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2501" r="26571" b="4689"/>
          <a:stretch/>
        </p:blipFill>
        <p:spPr bwMode="auto">
          <a:xfrm>
            <a:off x="4669049" y="710648"/>
            <a:ext cx="1966274" cy="1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464046"/>
              </p:ext>
            </p:extLst>
          </p:nvPr>
        </p:nvGraphicFramePr>
        <p:xfrm>
          <a:off x="304800" y="1723867"/>
          <a:ext cx="8614348" cy="506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80" y="710648"/>
            <a:ext cx="1982040" cy="123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5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</a:t>
            </a:r>
            <a:r>
              <a:rPr lang="en-US" dirty="0" smtClean="0"/>
              <a:t>Strategies: Rules and Analytics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27" y="805049"/>
            <a:ext cx="148014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3826" y="805049"/>
            <a:ext cx="214169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683787"/>
              </p:ext>
            </p:extLst>
          </p:nvPr>
        </p:nvGraphicFramePr>
        <p:xfrm>
          <a:off x="457200" y="2368446"/>
          <a:ext cx="8229600" cy="413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3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</a:t>
            </a:r>
            <a:r>
              <a:rPr lang="en-US" dirty="0" smtClean="0"/>
              <a:t>Strategies: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1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899390"/>
              </p:ext>
            </p:extLst>
          </p:nvPr>
        </p:nvGraphicFramePr>
        <p:xfrm>
          <a:off x="457200" y="2163812"/>
          <a:ext cx="8229600" cy="3142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43" y="856264"/>
            <a:ext cx="1232596" cy="12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Commerce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products (commercial | open source) for commerce, content, search, etc.</a:t>
            </a:r>
          </a:p>
          <a:p>
            <a:r>
              <a:rPr lang="en-US" dirty="0" smtClean="0"/>
              <a:t>Choose taxonomy and design carefully</a:t>
            </a:r>
          </a:p>
          <a:p>
            <a:pPr lvl="1"/>
            <a:r>
              <a:rPr lang="en-US" dirty="0" smtClean="0"/>
              <a:t>Catalogs, virtual catalogs, materialized catalogs, catalog sets, page snapshots, …</a:t>
            </a:r>
          </a:p>
          <a:p>
            <a:pPr lvl="1"/>
            <a:r>
              <a:rPr lang="en-US" dirty="0" smtClean="0"/>
              <a:t>Content taxonomy</a:t>
            </a:r>
          </a:p>
          <a:p>
            <a:r>
              <a:rPr lang="en-US" dirty="0" smtClean="0"/>
              <a:t>Cache appropriately</a:t>
            </a:r>
          </a:p>
          <a:p>
            <a:pPr lvl="1"/>
            <a:r>
              <a:rPr lang="en-US" dirty="0" smtClean="0"/>
              <a:t>Content caching at browser, CDN, CMS, commerce engine, …</a:t>
            </a:r>
          </a:p>
          <a:p>
            <a:pPr lvl="1"/>
            <a:r>
              <a:rPr lang="en-US" dirty="0" smtClean="0"/>
              <a:t>Commerce caching for catalogs, ad rules, pricing and inventory, …</a:t>
            </a:r>
          </a:p>
          <a:p>
            <a:r>
              <a:rPr lang="en-US" dirty="0" smtClean="0"/>
              <a:t>Scale appropriately</a:t>
            </a:r>
          </a:p>
          <a:p>
            <a:pPr lvl="1"/>
            <a:r>
              <a:rPr lang="en-US" dirty="0" smtClean="0"/>
              <a:t>Consider data volumes (catalog sizes, user base, …) for sharding or partitioning</a:t>
            </a:r>
          </a:p>
          <a:p>
            <a:pPr lvl="1"/>
            <a:r>
              <a:rPr lang="en-US" dirty="0" smtClean="0"/>
              <a:t>Follow vendor best practices for scaling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Scalability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508"/>
            <a:ext cx="8229600" cy="5473492"/>
          </a:xfrm>
        </p:spPr>
        <p:txBody>
          <a:bodyPr>
            <a:noAutofit/>
          </a:bodyPr>
          <a:lstStyle/>
          <a:p>
            <a:r>
              <a:rPr lang="en-US" sz="1800" dirty="0" smtClean="0"/>
              <a:t>Use statelessness to scale </a:t>
            </a:r>
            <a:r>
              <a:rPr lang="en-US" sz="1800" dirty="0" smtClean="0"/>
              <a:t>better</a:t>
            </a:r>
            <a:endParaRPr lang="en-US" sz="1800" dirty="0" smtClean="0"/>
          </a:p>
          <a:p>
            <a:pPr lvl="1"/>
            <a:r>
              <a:rPr lang="en-US" sz="1600" dirty="0" smtClean="0"/>
              <a:t>Choose shared-nothing models to scale best</a:t>
            </a:r>
          </a:p>
          <a:p>
            <a:pPr lvl="1"/>
            <a:r>
              <a:rPr lang="en-US" sz="1600" dirty="0" smtClean="0"/>
              <a:t>Choose shared-(something) </a:t>
            </a:r>
            <a:r>
              <a:rPr lang="en-US" sz="1600" dirty="0" smtClean="0"/>
              <a:t>or externalized state </a:t>
            </a:r>
            <a:r>
              <a:rPr lang="en-US" sz="1600" dirty="0" smtClean="0"/>
              <a:t>models with due considerations</a:t>
            </a:r>
            <a:endParaRPr lang="en-US" sz="1600" dirty="0" smtClean="0"/>
          </a:p>
          <a:p>
            <a:r>
              <a:rPr lang="en-US" sz="1800" dirty="0" smtClean="0"/>
              <a:t>Reduce HTTP requests and payload</a:t>
            </a:r>
          </a:p>
          <a:p>
            <a:pPr lvl="1"/>
            <a:r>
              <a:rPr lang="en-US" sz="1600" dirty="0" smtClean="0"/>
              <a:t>Use techniques like file versioning, sprites, inline images, compression, …</a:t>
            </a:r>
          </a:p>
          <a:p>
            <a:r>
              <a:rPr lang="en-US" sz="1800" dirty="0" smtClean="0"/>
              <a:t>Be asynchronous where possible</a:t>
            </a:r>
          </a:p>
          <a:p>
            <a:pPr lvl="1"/>
            <a:r>
              <a:rPr lang="en-US" sz="1600" dirty="0" smtClean="0"/>
              <a:t>When calling backend systems, for example</a:t>
            </a:r>
          </a:p>
          <a:p>
            <a:r>
              <a:rPr lang="en-US" sz="1800" dirty="0" smtClean="0"/>
              <a:t>Choose </a:t>
            </a:r>
            <a:r>
              <a:rPr lang="en-US" sz="1800" dirty="0"/>
              <a:t>faster (or lesser) I/O </a:t>
            </a:r>
            <a:r>
              <a:rPr lang="en-US" sz="1800" dirty="0" smtClean="0"/>
              <a:t>to minimize latency</a:t>
            </a:r>
            <a:endParaRPr lang="en-US" sz="1800" dirty="0"/>
          </a:p>
          <a:p>
            <a:pPr lvl="1"/>
            <a:r>
              <a:rPr lang="en-US" sz="1600" dirty="0"/>
              <a:t>Cache aggressively</a:t>
            </a:r>
          </a:p>
          <a:p>
            <a:pPr lvl="1"/>
            <a:r>
              <a:rPr lang="en-US" sz="1600" dirty="0"/>
              <a:t>Use faster I/O where possible</a:t>
            </a:r>
          </a:p>
          <a:p>
            <a:r>
              <a:rPr lang="en-US" sz="1800" dirty="0" smtClean="0"/>
              <a:t>Keep </a:t>
            </a:r>
            <a:r>
              <a:rPr lang="en-US" sz="1800" dirty="0" smtClean="0"/>
              <a:t>data small </a:t>
            </a:r>
            <a:r>
              <a:rPr lang="en-US" sz="1800" dirty="0" smtClean="0"/>
              <a:t>and </a:t>
            </a:r>
            <a:r>
              <a:rPr lang="en-US" sz="1800" dirty="0" smtClean="0"/>
              <a:t>archive aggressively to </a:t>
            </a:r>
            <a:r>
              <a:rPr lang="en-US" sz="1800" dirty="0" smtClean="0"/>
              <a:t>scale </a:t>
            </a:r>
            <a:r>
              <a:rPr lang="en-US" sz="1800" dirty="0" smtClean="0"/>
              <a:t>I/O and DBs</a:t>
            </a:r>
          </a:p>
          <a:p>
            <a:r>
              <a:rPr lang="en-US" sz="1800" dirty="0" smtClean="0"/>
              <a:t>Keep </a:t>
            </a:r>
            <a:r>
              <a:rPr lang="en-US" sz="1800" dirty="0" smtClean="0"/>
              <a:t>data close helps use network </a:t>
            </a:r>
            <a:r>
              <a:rPr lang="en-US" sz="1800" dirty="0" smtClean="0"/>
              <a:t>better and to reduce latency</a:t>
            </a:r>
          </a:p>
          <a:p>
            <a:r>
              <a:rPr lang="en-US" sz="1800" dirty="0" smtClean="0"/>
              <a:t>Write good code!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14</a:t>
            </a:fld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508"/>
            <a:ext cx="8229600" cy="5207000"/>
          </a:xfrm>
        </p:spPr>
        <p:txBody>
          <a:bodyPr>
            <a:noAutofit/>
          </a:bodyPr>
          <a:lstStyle/>
          <a:p>
            <a:r>
              <a:rPr lang="en-US" dirty="0" smtClean="0"/>
              <a:t>Know what you are looking to achieve</a:t>
            </a:r>
          </a:p>
          <a:p>
            <a:pPr lvl="1"/>
            <a:r>
              <a:rPr lang="en-US" dirty="0" smtClean="0"/>
              <a:t>NFRs, business outlook</a:t>
            </a:r>
          </a:p>
          <a:p>
            <a:r>
              <a:rPr lang="en-US" dirty="0" smtClean="0"/>
              <a:t>Exploit usage characteristics</a:t>
            </a:r>
          </a:p>
          <a:p>
            <a:pPr lvl="1"/>
            <a:r>
              <a:rPr lang="en-US" dirty="0" smtClean="0"/>
              <a:t>Read/write ratios, acceptable lags, functional separation</a:t>
            </a:r>
          </a:p>
          <a:p>
            <a:r>
              <a:rPr lang="en-US" dirty="0"/>
              <a:t>Design for scale</a:t>
            </a:r>
          </a:p>
          <a:p>
            <a:pPr lvl="1"/>
            <a:r>
              <a:rPr lang="en-US" dirty="0" smtClean="0"/>
              <a:t>Statelessness, service granularity, protocols</a:t>
            </a:r>
            <a:endParaRPr lang="en-US" dirty="0"/>
          </a:p>
          <a:p>
            <a:r>
              <a:rPr lang="en-US" dirty="0" smtClean="0"/>
              <a:t>Reduce load</a:t>
            </a:r>
          </a:p>
          <a:p>
            <a:pPr lvl="1"/>
            <a:r>
              <a:rPr lang="en-US" dirty="0" smtClean="0"/>
              <a:t>Pre-compute data, cache aggressively, offload</a:t>
            </a:r>
          </a:p>
          <a:p>
            <a:r>
              <a:rPr lang="en-US" dirty="0" smtClean="0"/>
              <a:t>Identify subsystem scalability needs</a:t>
            </a:r>
          </a:p>
          <a:p>
            <a:pPr lvl="1"/>
            <a:r>
              <a:rPr lang="en-US" dirty="0" smtClean="0"/>
              <a:t>Scale what’s needed, not everything</a:t>
            </a:r>
          </a:p>
          <a:p>
            <a:r>
              <a:rPr lang="en-US" dirty="0" smtClean="0"/>
              <a:t>Leverage others!</a:t>
            </a:r>
          </a:p>
          <a:p>
            <a:pPr lvl="1"/>
            <a:r>
              <a:rPr lang="en-US" dirty="0" smtClean="0"/>
              <a:t>Product capabilities, CDNs, cloud providers, social networking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541713" y="5334000"/>
            <a:ext cx="5351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r">
              <a:lnSpc>
                <a:spcPct val="80000"/>
              </a:lnSpc>
              <a:spcBef>
                <a:spcPct val="40000"/>
              </a:spcBef>
              <a:buClr>
                <a:srgbClr val="C61217"/>
              </a:buClr>
              <a:buSzPct val="110000"/>
              <a:buFont typeface="Wingdings" pitchFamily="2" charset="2"/>
              <a:buNone/>
            </a:pPr>
            <a:r>
              <a:rPr lang="en-US" sz="1400" dirty="0" smtClean="0">
                <a:latin typeface="Calibri" pitchFamily="34" charset="0"/>
              </a:rPr>
              <a:t>Srinivas Bhagavatula</a:t>
            </a:r>
            <a:endParaRPr lang="en-US" sz="1400" dirty="0">
              <a:latin typeface="Calibri" pitchFamily="34" charset="0"/>
            </a:endParaRPr>
          </a:p>
          <a:p>
            <a:pPr marL="228600" indent="-228600" algn="r">
              <a:lnSpc>
                <a:spcPct val="80000"/>
              </a:lnSpc>
              <a:spcBef>
                <a:spcPct val="40000"/>
              </a:spcBef>
              <a:buClr>
                <a:srgbClr val="C61217"/>
              </a:buClr>
              <a:buSzPct val="110000"/>
              <a:buFont typeface="Wingdings" pitchFamily="2" charset="2"/>
              <a:buNone/>
            </a:pPr>
            <a:r>
              <a:rPr lang="en-US" sz="1400" dirty="0" smtClean="0">
                <a:latin typeface="Calibri" pitchFamily="34" charset="0"/>
                <a:hlinkClick r:id="rId3"/>
              </a:rPr>
              <a:t>Srinivas_Bhagavatula@mindtree.com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284913" y="6019800"/>
            <a:ext cx="26082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r">
              <a:lnSpc>
                <a:spcPct val="120000"/>
              </a:lnSpc>
              <a:spcBef>
                <a:spcPct val="40000"/>
              </a:spcBef>
              <a:buClr>
                <a:srgbClr val="C61217"/>
              </a:buClr>
              <a:buSzPct val="110000"/>
              <a:buFont typeface="Wingdings" pitchFamily="2" charset="2"/>
              <a:buNone/>
            </a:pPr>
            <a:r>
              <a:rPr lang="en-US" sz="1400" dirty="0">
                <a:solidFill>
                  <a:srgbClr val="C61217"/>
                </a:solidFill>
                <a:latin typeface="Calibri" pitchFamily="34" charset="0"/>
              </a:rPr>
              <a:t>www.mindtree.com</a:t>
            </a:r>
          </a:p>
        </p:txBody>
      </p:sp>
      <p:pic>
        <p:nvPicPr>
          <p:cNvPr id="9" name="Picture 8" descr="last sl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274" y="2610959"/>
            <a:ext cx="5150695" cy="184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/>
        </p:blipFill>
        <p:spPr bwMode="auto">
          <a:xfrm>
            <a:off x="494677" y="701611"/>
            <a:ext cx="7865282" cy="547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what’s in an E-Commerce Store?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2</a:t>
            </a:fld>
            <a:r>
              <a:rPr lang="en-US" smtClean="0"/>
              <a:t>  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68151" y="1489120"/>
            <a:ext cx="1244600" cy="304801"/>
          </a:xfrm>
          <a:prstGeom prst="wedgeRoundRectCallout">
            <a:avLst>
              <a:gd name="adj1" fmla="val 39262"/>
              <a:gd name="adj2" fmla="val 135600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Catalogs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529641" y="1600495"/>
            <a:ext cx="1145915" cy="386852"/>
          </a:xfrm>
          <a:prstGeom prst="wedgeRoundRectCallout">
            <a:avLst>
              <a:gd name="adj1" fmla="val -110596"/>
              <a:gd name="adj2" fmla="val -205184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State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" y="2721809"/>
            <a:ext cx="59690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2425077" y="2325819"/>
            <a:ext cx="1201084" cy="395990"/>
          </a:xfrm>
          <a:prstGeom prst="wedgeRoundRectCallout">
            <a:avLst>
              <a:gd name="adj1" fmla="val 47027"/>
              <a:gd name="adj2" fmla="val 143171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Discounts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688490" y="3367219"/>
            <a:ext cx="1930400" cy="395990"/>
          </a:xfrm>
          <a:prstGeom prst="wedgeRoundRectCallout">
            <a:avLst>
              <a:gd name="adj1" fmla="val 98278"/>
              <a:gd name="adj2" fmla="val -99100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Inventory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481179" y="4311599"/>
            <a:ext cx="1178795" cy="395990"/>
          </a:xfrm>
          <a:prstGeom prst="wedgeRoundRectCallout">
            <a:avLst>
              <a:gd name="adj1" fmla="val -115279"/>
              <a:gd name="adj2" fmla="val -273233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Fulfillment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496918" y="3932579"/>
            <a:ext cx="1930400" cy="395990"/>
          </a:xfrm>
          <a:prstGeom prst="wedgeRoundRectCallout">
            <a:avLst>
              <a:gd name="adj1" fmla="val 45473"/>
              <a:gd name="adj2" fmla="val 120458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Social Integration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05777" y="4130574"/>
            <a:ext cx="1361816" cy="395990"/>
          </a:xfrm>
          <a:prstGeom prst="wedgeRoundRectCallout">
            <a:avLst>
              <a:gd name="adj1" fmla="val 91922"/>
              <a:gd name="adj2" fmla="val -27176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Payment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677" y="838200"/>
            <a:ext cx="1788646" cy="616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00025" y="6339956"/>
            <a:ext cx="8475531" cy="211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10000"/>
              <a:buFont typeface="Wingdings" pitchFamily="2" charset="2"/>
              <a:buChar char="l"/>
              <a:defRPr sz="20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l"/>
              <a:defRPr>
                <a:solidFill>
                  <a:srgbClr val="4D4D4D"/>
                </a:solidFill>
                <a:latin typeface="+mn-lt"/>
              </a:defRPr>
            </a:lvl2pPr>
            <a:lvl3pPr marL="685800" indent="-227013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600">
                <a:solidFill>
                  <a:srgbClr val="525252"/>
                </a:solidFill>
                <a:latin typeface="+mn-lt"/>
              </a:defRPr>
            </a:lvl3pPr>
            <a:lvl4pPr marL="904875" indent="-21748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l"/>
              <a:defRPr sz="1400">
                <a:solidFill>
                  <a:srgbClr val="4D4D4D"/>
                </a:solidFill>
                <a:latin typeface="+mn-lt"/>
              </a:defRPr>
            </a:lvl4pPr>
            <a:lvl5pPr marL="11430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5pPr>
            <a:lvl6pPr marL="16002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6pPr>
            <a:lvl7pPr marL="20574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7pPr>
            <a:lvl8pPr marL="25146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8pPr>
            <a:lvl9pPr marL="29718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700" dirty="0" smtClean="0"/>
              <a:t>Note: This image is for illustrative purposes only. MindTree does not recommend or associate itself with either this site, or the products displayed here. Any copyrights belong to their respective owners</a:t>
            </a:r>
            <a:endParaRPr lang="en-US" sz="7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77" y="4598713"/>
            <a:ext cx="4837113" cy="1522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3"/>
          <a:stretch/>
        </p:blipFill>
        <p:spPr bwMode="auto">
          <a:xfrm>
            <a:off x="3217731" y="4947405"/>
            <a:ext cx="5457825" cy="1224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ular Callout 19"/>
          <p:cNvSpPr/>
          <p:nvPr/>
        </p:nvSpPr>
        <p:spPr>
          <a:xfrm>
            <a:off x="3888303" y="4804609"/>
            <a:ext cx="1178795" cy="555310"/>
          </a:xfrm>
          <a:prstGeom prst="wedgeRoundRectCallout">
            <a:avLst>
              <a:gd name="adj1" fmla="val 121248"/>
              <a:gd name="adj2" fmla="val 1400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Analytics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Cross-sell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62340" y="4487370"/>
            <a:ext cx="1570014" cy="382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2508167" y="4467987"/>
            <a:ext cx="1361816" cy="395990"/>
          </a:xfrm>
          <a:prstGeom prst="wedgeRoundRectCallout">
            <a:avLst>
              <a:gd name="adj1" fmla="val -96306"/>
              <a:gd name="adj2" fmla="val 139386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702748" y="2018091"/>
            <a:ext cx="1244600" cy="304801"/>
          </a:xfrm>
          <a:prstGeom prst="wedgeRoundRectCallout">
            <a:avLst>
              <a:gd name="adj1" fmla="val 57328"/>
              <a:gd name="adj2" fmla="val -282432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Search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430956" y="2371413"/>
            <a:ext cx="1244600" cy="304801"/>
          </a:xfrm>
          <a:prstGeom prst="wedgeRoundRectCallout">
            <a:avLst>
              <a:gd name="adj1" fmla="val -94428"/>
              <a:gd name="adj2" fmla="val -188989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Seasonality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74777" y="731591"/>
            <a:ext cx="483223" cy="123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00000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96178" y="1480145"/>
            <a:ext cx="483223" cy="16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27318" y="4300962"/>
            <a:ext cx="1029102" cy="225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56025" y="2939523"/>
            <a:ext cx="1029102" cy="33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45200" y="2215618"/>
            <a:ext cx="965200" cy="395990"/>
          </a:xfrm>
          <a:prstGeom prst="wedgeRoundRectCallout">
            <a:avLst>
              <a:gd name="adj1" fmla="val 59780"/>
              <a:gd name="adj2" fmla="val 187578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Ads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09999" y="1454243"/>
            <a:ext cx="1501515" cy="374557"/>
          </a:xfrm>
          <a:prstGeom prst="wedgeRoundRectCallout">
            <a:avLst>
              <a:gd name="adj1" fmla="val 9753"/>
              <a:gd name="adj2" fmla="val -201309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Personalization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427318" y="759369"/>
            <a:ext cx="1279353" cy="386852"/>
          </a:xfrm>
          <a:prstGeom prst="wedgeRoundRectCallout">
            <a:avLst>
              <a:gd name="adj1" fmla="val 94782"/>
              <a:gd name="adj2" fmla="val -30813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Cust. Service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17" grpId="0" build="p" animBg="1"/>
      <p:bldP spid="20" grpId="0" uiExpand="1" build="p" animBg="1"/>
      <p:bldP spid="26" grpId="0" animBg="1"/>
      <p:bldP spid="25" grpId="0" build="p" animBg="1"/>
      <p:bldP spid="23" grpId="0" uiExpand="1" build="p" animBg="1"/>
      <p:bldP spid="24" grpId="0" uiExpand="1" build="p" animBg="1"/>
      <p:bldP spid="8" grpId="0" build="p" animBg="1"/>
      <p:bldP spid="9" grpId="0" build="p" animBg="1"/>
      <p:bldP spid="2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3</a:t>
            </a:fld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5" y="684213"/>
            <a:ext cx="6552308" cy="591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7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4</a:t>
            </a:fld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1" y="684212"/>
            <a:ext cx="8648555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5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to Scalability…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33367"/>
              </p:ext>
            </p:extLst>
          </p:nvPr>
        </p:nvGraphicFramePr>
        <p:xfrm>
          <a:off x="457200" y="929389"/>
          <a:ext cx="8229600" cy="5692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4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B14A9-C1EF-437C-A098-1A984F526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FEB6A8-EC78-4763-AAD0-A55951D5A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DAE504-46BA-4F9E-95A9-2B256B673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CDD1B1-95A0-4149-864D-A4E9EC6FF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866907-A739-41DE-B655-16C620361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C22B7D-9EA6-4ADC-8C04-BEC5ABF9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8FDF58-FC24-4492-9B5E-51293EE9B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D69F6F-25DA-4197-87D0-61D514649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51" y="684212"/>
            <a:ext cx="8648555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Different?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213600" y="5950744"/>
            <a:ext cx="1930400" cy="559594"/>
          </a:xfrm>
          <a:prstGeom prst="wedgeRoundRectCallout">
            <a:avLst>
              <a:gd name="adj1" fmla="val -27707"/>
              <a:gd name="adj2" fmla="val -94876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Lots of integration – and dependencies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213600" y="2817415"/>
            <a:ext cx="1930400" cy="559594"/>
          </a:xfrm>
          <a:prstGeom prst="wedgeRoundRectCallout">
            <a:avLst>
              <a:gd name="adj1" fmla="val -128062"/>
              <a:gd name="adj2" fmla="val 111203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Combo of content and Data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213600" y="2225277"/>
            <a:ext cx="1930400" cy="559594"/>
          </a:xfrm>
          <a:prstGeom prst="wedgeRoundRectCallout">
            <a:avLst>
              <a:gd name="adj1" fmla="val -228478"/>
              <a:gd name="adj2" fmla="val 228018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Complicated rules spanning entities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937" y="3046015"/>
            <a:ext cx="1930400" cy="661988"/>
          </a:xfrm>
          <a:prstGeom prst="wedgeRoundRectCallout">
            <a:avLst>
              <a:gd name="adj1" fmla="val 170523"/>
              <a:gd name="adj2" fmla="val 52044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Rich and useful data to be analyzed and mined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937" y="4549498"/>
            <a:ext cx="1658938" cy="559594"/>
          </a:xfrm>
          <a:prstGeom prst="wedgeRoundRectCallout">
            <a:avLst>
              <a:gd name="adj1" fmla="val 64481"/>
              <a:gd name="adj2" fmla="val 8584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The breadwinner!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438900" y="765571"/>
            <a:ext cx="1930400" cy="559594"/>
          </a:xfrm>
          <a:prstGeom prst="wedgeRoundRectCallout">
            <a:avLst>
              <a:gd name="adj1" fmla="val -44388"/>
              <a:gd name="adj2" fmla="val 121267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Many different channels – and load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937" y="960436"/>
            <a:ext cx="1930400" cy="559594"/>
          </a:xfrm>
          <a:prstGeom prst="wedgeRoundRectCallout">
            <a:avLst>
              <a:gd name="adj1" fmla="val 118881"/>
              <a:gd name="adj2" fmla="val -30092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Lots of these guys (hopefully!)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937" y="1776412"/>
            <a:ext cx="1930400" cy="559594"/>
          </a:xfrm>
          <a:prstGeom prst="wedgeRoundRectCallout">
            <a:avLst>
              <a:gd name="adj1" fmla="val 118715"/>
              <a:gd name="adj2" fmla="val -169343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Some typical usage patterns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213600" y="1496615"/>
            <a:ext cx="1930400" cy="559594"/>
          </a:xfrm>
          <a:prstGeom prst="wedgeRoundRectCallout">
            <a:avLst>
              <a:gd name="adj1" fmla="val -60332"/>
              <a:gd name="adj2" fmla="val 117697"/>
              <a:gd name="adj3" fmla="val 16667"/>
            </a:avLst>
          </a:prstGeom>
          <a:solidFill>
            <a:srgbClr val="FFFFCC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Lots of potential plus lots of load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uiExpand="1" build="p" animBg="1"/>
      <p:bldP spid="8" grpId="0" uiExpand="1" build="p" animBg="1"/>
      <p:bldP spid="9" grpId="0" uiExpand="1" build="p" animBg="1"/>
      <p:bldP spid="10" grpId="0" uiExpand="1" build="p" animBg="1"/>
      <p:bldP spid="11" grpId="0" uiExpand="1" build="p" animBg="1"/>
      <p:bldP spid="12" grpId="0" uiExpand="1" build="p" animBg="1"/>
      <p:bldP spid="13" grpId="0" uiExpand="1" build="p" animBg="1"/>
      <p:bldP spid="1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to Scalability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0670"/>
            <a:ext cx="4216508" cy="5207000"/>
          </a:xfrm>
        </p:spPr>
        <p:txBody>
          <a:bodyPr>
            <a:normAutofit/>
          </a:bodyPr>
          <a:lstStyle/>
          <a:p>
            <a:r>
              <a:rPr lang="en-US" dirty="0" smtClean="0"/>
              <a:t>Multiple channels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User behavior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Social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3" y="1344517"/>
            <a:ext cx="2183801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://profile.ak.fbcdn.net/hprofile-ak-snc4/41791_129956347052917_43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01" y="1348211"/>
            <a:ext cx="1304144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2501" r="26571" b="4689"/>
          <a:stretch/>
        </p:blipFill>
        <p:spPr bwMode="auto">
          <a:xfrm>
            <a:off x="2964167" y="3233456"/>
            <a:ext cx="1279697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 descr="http://ts1.mm.bing.net/images/thumbnail.aspx?q=1013370848512&amp;id=fb4ffed1d873fdd5f9b7c948411802f5&amp;url=http%3a%2f%2fwww.virtualsocialmedia.com%2fwp-content%2fuploads%2f2010%2f08%2fsocial-networking-succe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53" y="5201843"/>
            <a:ext cx="1330314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4577205" y="890670"/>
            <a:ext cx="4559300" cy="5207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10000"/>
              <a:buFont typeface="Wingdings" pitchFamily="2" charset="2"/>
              <a:buChar char="l"/>
              <a:defRPr sz="20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457200" indent="-227013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l"/>
              <a:defRPr>
                <a:solidFill>
                  <a:srgbClr val="4D4D4D"/>
                </a:solidFill>
                <a:latin typeface="+mn-lt"/>
              </a:defRPr>
            </a:lvl2pPr>
            <a:lvl3pPr marL="685800" indent="-227013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600">
                <a:solidFill>
                  <a:srgbClr val="525252"/>
                </a:solidFill>
                <a:latin typeface="+mn-lt"/>
              </a:defRPr>
            </a:lvl3pPr>
            <a:lvl4pPr marL="904875" indent="-21748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SzPct val="120000"/>
              <a:buFont typeface="Wingdings" pitchFamily="2" charset="2"/>
              <a:buChar char="l"/>
              <a:defRPr sz="1400">
                <a:solidFill>
                  <a:srgbClr val="4D4D4D"/>
                </a:solidFill>
                <a:latin typeface="+mn-lt"/>
              </a:defRPr>
            </a:lvl4pPr>
            <a:lvl5pPr marL="11430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5pPr>
            <a:lvl6pPr marL="16002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6pPr>
            <a:lvl7pPr marL="20574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7pPr>
            <a:lvl8pPr marL="25146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8pPr>
            <a:lvl9pPr marL="2971800" indent="-236538" algn="l" rtl="0" eaLnBrk="1" fontAlgn="base" hangingPunct="1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C61217"/>
              </a:buClr>
              <a:buSzPct val="120000"/>
              <a:buFont typeface="Wingdings" pitchFamily="2" charset="2"/>
              <a:buChar char="l"/>
              <a:defRPr sz="1400">
                <a:solidFill>
                  <a:srgbClr val="525252"/>
                </a:solidFill>
                <a:latin typeface="+mn-lt"/>
              </a:defRPr>
            </a:lvl9pPr>
          </a:lstStyle>
          <a:p>
            <a:r>
              <a:rPr lang="en-US" dirty="0" smtClean="0"/>
              <a:t>Content + Data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pPr marL="230187" lvl="1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Rules and analytics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Integration – and dependencies</a:t>
            </a:r>
          </a:p>
        </p:txBody>
      </p:sp>
      <p:pic>
        <p:nvPicPr>
          <p:cNvPr id="35" name="Picture 6" descr="http://www.jasonnazar.com/wp-content/uploads/2008/07/doc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94" y="1348211"/>
            <a:ext cx="1416944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56" y="1348211"/>
            <a:ext cx="1334271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94" y="3233456"/>
            <a:ext cx="1430806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0655" y="3233456"/>
            <a:ext cx="2070304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96" y="5201843"/>
            <a:ext cx="1325880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558472" y="890670"/>
            <a:ext cx="0" cy="55401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2182" y="2858343"/>
            <a:ext cx="81500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0914" y="4712355"/>
            <a:ext cx="81500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3" y="3233456"/>
            <a:ext cx="2124869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9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Strategies: Multiple Channels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461182"/>
              </p:ext>
            </p:extLst>
          </p:nvPr>
        </p:nvGraphicFramePr>
        <p:xfrm>
          <a:off x="457200" y="1979822"/>
          <a:ext cx="8229600" cy="4624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20" y="701892"/>
            <a:ext cx="2104825" cy="127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http://profile.ak.fbcdn.net/hprofile-ak-snc4/41791_129956347052917_432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24" y="693634"/>
            <a:ext cx="1256979" cy="12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Strategies: Content, Social Traffic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775740"/>
              </p:ext>
            </p:extLst>
          </p:nvPr>
        </p:nvGraphicFramePr>
        <p:xfrm>
          <a:off x="457200" y="1963711"/>
          <a:ext cx="8229600" cy="4640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B0A79745-E4BD-4BA4-B40C-AB6046640415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6" descr="http://www.jasonnazar.com/wp-content/uploads/2008/07/doc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35" y="694336"/>
            <a:ext cx="1353611" cy="12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ts1.mm.bing.net/images/thumbnail.aspx?q=1013370848512&amp;id=fb4ffed1d873fdd5f9b7c948411802f5&amp;url=http%3a%2f%2fwww.virtualsocialmedia.com%2fwp-content%2fuploads%2f2010%2f08%2fsocial-networking-succes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98" y="694336"/>
            <a:ext cx="1270852" cy="12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dTre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MindTree</Template>
  <TotalTime>0</TotalTime>
  <Words>1196</Words>
  <Application>Microsoft Office PowerPoint</Application>
  <PresentationFormat>On-screen Show (4:3)</PresentationFormat>
  <Paragraphs>220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MindTree</vt:lpstr>
      <vt:lpstr>e-Commerce web app Architecture and Scalability</vt:lpstr>
      <vt:lpstr>So, what’s in an E-Commerce Store?</vt:lpstr>
      <vt:lpstr>Conceptual View</vt:lpstr>
      <vt:lpstr>Application View</vt:lpstr>
      <vt:lpstr>The Key to Scalability…</vt:lpstr>
      <vt:lpstr>So what’s Different?</vt:lpstr>
      <vt:lpstr>Mapping to Scalability Considerations</vt:lpstr>
      <vt:lpstr>Scalability Strategies: Multiple Channels</vt:lpstr>
      <vt:lpstr>Scalability Strategies: Content, Social Traffic</vt:lpstr>
      <vt:lpstr>Scalability Strategies: User Behavior</vt:lpstr>
      <vt:lpstr>Scalability Strategies: Rules and Analytics</vt:lpstr>
      <vt:lpstr>Scalability Strategies: Integration</vt:lpstr>
      <vt:lpstr>Strategies for Commerce Engines</vt:lpstr>
      <vt:lpstr>General Scalability Strategies</vt:lpstr>
      <vt:lpstr>In Summary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2011-07-14T13:48:00Z</dcterms:created>
  <dcterms:modified xsi:type="dcterms:W3CDTF">2011-07-15T08:46:31Z</dcterms:modified>
</cp:coreProperties>
</file>